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59"/>
  </p:notesMasterIdLst>
  <p:sldIdLst>
    <p:sldId id="321" r:id="rId5"/>
    <p:sldId id="319" r:id="rId6"/>
    <p:sldId id="327" r:id="rId7"/>
    <p:sldId id="326" r:id="rId8"/>
    <p:sldId id="342" r:id="rId9"/>
    <p:sldId id="320" r:id="rId10"/>
    <p:sldId id="330" r:id="rId11"/>
    <p:sldId id="381" r:id="rId12"/>
    <p:sldId id="341" r:id="rId13"/>
    <p:sldId id="325" r:id="rId14"/>
    <p:sldId id="338" r:id="rId15"/>
    <p:sldId id="339" r:id="rId16"/>
    <p:sldId id="340" r:id="rId17"/>
    <p:sldId id="328" r:id="rId18"/>
    <p:sldId id="334" r:id="rId19"/>
    <p:sldId id="336" r:id="rId20"/>
    <p:sldId id="337" r:id="rId21"/>
    <p:sldId id="332" r:id="rId22"/>
    <p:sldId id="343" r:id="rId23"/>
    <p:sldId id="344" r:id="rId24"/>
    <p:sldId id="345" r:id="rId25"/>
    <p:sldId id="346" r:id="rId26"/>
    <p:sldId id="347" r:id="rId27"/>
    <p:sldId id="348" r:id="rId28"/>
    <p:sldId id="349" r:id="rId29"/>
    <p:sldId id="359" r:id="rId30"/>
    <p:sldId id="353" r:id="rId31"/>
    <p:sldId id="371" r:id="rId32"/>
    <p:sldId id="372" r:id="rId33"/>
    <p:sldId id="351" r:id="rId34"/>
    <p:sldId id="373" r:id="rId35"/>
    <p:sldId id="354" r:id="rId36"/>
    <p:sldId id="374" r:id="rId37"/>
    <p:sldId id="375" r:id="rId38"/>
    <p:sldId id="356" r:id="rId39"/>
    <p:sldId id="376" r:id="rId40"/>
    <p:sldId id="377" r:id="rId41"/>
    <p:sldId id="378" r:id="rId42"/>
    <p:sldId id="379" r:id="rId43"/>
    <p:sldId id="357" r:id="rId44"/>
    <p:sldId id="380" r:id="rId45"/>
    <p:sldId id="358" r:id="rId46"/>
    <p:sldId id="329" r:id="rId47"/>
    <p:sldId id="355" r:id="rId48"/>
    <p:sldId id="365" r:id="rId49"/>
    <p:sldId id="366" r:id="rId50"/>
    <p:sldId id="367" r:id="rId51"/>
    <p:sldId id="368" r:id="rId52"/>
    <p:sldId id="364" r:id="rId53"/>
    <p:sldId id="369" r:id="rId54"/>
    <p:sldId id="370" r:id="rId55"/>
    <p:sldId id="361" r:id="rId56"/>
    <p:sldId id="363" r:id="rId57"/>
    <p:sldId id="331" r:id="rId5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0A1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199B020-83E3-F65A-DB08-5FF525F5E3E2}" v="954" dt="2025-03-09T18:15:54.133"/>
    <p1510:client id="{86ABEA1D-8440-DB11-A797-C7420E64068A}" v="9" dt="2025-03-09T18:12:27.990"/>
    <p1510:client id="{88AEEB16-6901-8F6D-7D57-CD2BD8710CC1}" v="3" dt="2025-03-09T18:07:24.303"/>
    <p1510:client id="{9C7E1A8C-B21D-8F2C-028F-F3FFD9F63679}" v="88" dt="2025-03-09T18:04:49.110"/>
    <p1510:client id="{B1A573D9-8FEB-87FC-FED4-4C03B085A441}" v="1849" dt="2025-03-09T18:21:43.48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microsoft.com/office/2018/10/relationships/authors" Target="authors.xml"/><Relationship Id="rId5" Type="http://schemas.openxmlformats.org/officeDocument/2006/relationships/slide" Target="slides/slide1.xml"/><Relationship Id="rId61" Type="http://schemas.openxmlformats.org/officeDocument/2006/relationships/presProps" Target="presProp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notesMaster" Target="notesMasters/notesMaster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commentAuthors" Target="commentAuthors.xml"/><Relationship Id="rId65"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F8710A2-1535-B147-B3BB-C1589046255C}" type="datetimeFigureOut">
              <a:rPr lang="en-US" smtClean="0"/>
              <a:t>3/9/2025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BD99F43-FFA2-D94E-9493-556FC2A4F32F}" type="slidenum">
              <a:rPr lang="en-US" smtClean="0"/>
              <a:t>‹#›</a:t>
            </a:fld>
            <a:endParaRPr lang="en-US"/>
          </a:p>
        </p:txBody>
      </p:sp>
    </p:spTree>
    <p:extLst>
      <p:ext uri="{BB962C8B-B14F-4D97-AF65-F5344CB8AC3E}">
        <p14:creationId xmlns:p14="http://schemas.microsoft.com/office/powerpoint/2010/main" val="16332495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BD99F43-FFA2-D94E-9493-556FC2A4F32F}" type="slidenum">
              <a:rPr lang="en-US" smtClean="0"/>
              <a:t>3</a:t>
            </a:fld>
            <a:endParaRPr lang="en-US"/>
          </a:p>
        </p:txBody>
      </p:sp>
    </p:spTree>
    <p:extLst>
      <p:ext uri="{BB962C8B-B14F-4D97-AF65-F5344CB8AC3E}">
        <p14:creationId xmlns:p14="http://schemas.microsoft.com/office/powerpoint/2010/main" val="25799837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53C843-E336-C641-8D86-01371254EB5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44BFAF2-58C4-CBCC-CDF5-AB68275A3BD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C03FEFA-A0C7-B6C0-C886-2484E2AF55BE}"/>
              </a:ext>
            </a:extLst>
          </p:cNvPr>
          <p:cNvSpPr>
            <a:spLocks noGrp="1"/>
          </p:cNvSpPr>
          <p:nvPr>
            <p:ph type="body" idx="1"/>
          </p:nvPr>
        </p:nvSpPr>
        <p:spPr/>
        <p:txBody>
          <a:bodyPr/>
          <a:lstStyle/>
          <a:p>
            <a:pPr rtl="0"/>
            <a:r>
              <a:rPr lang="en-US" sz="1800" b="0" i="0" u="none" strike="noStrike">
                <a:solidFill>
                  <a:srgbClr val="FFFFFF"/>
                </a:solidFill>
                <a:effectLst/>
                <a:latin typeface="Old Standard TT"/>
              </a:rPr>
              <a:t>What went well:</a:t>
            </a:r>
            <a:endParaRPr lang="en-US" b="0">
              <a:effectLst/>
            </a:endParaRPr>
          </a:p>
          <a:p>
            <a:pPr rtl="0" fontAlgn="base">
              <a:buFont typeface="Arial" panose="020B0604020202020204" pitchFamily="34" charset="0"/>
              <a:buChar char="•"/>
            </a:pPr>
            <a:r>
              <a:rPr lang="en-US" sz="1800" b="0" i="0" u="none" strike="noStrike">
                <a:solidFill>
                  <a:srgbClr val="FFFFFF"/>
                </a:solidFill>
                <a:effectLst/>
                <a:latin typeface="Old Standard TT"/>
              </a:rPr>
              <a:t>Quick decision: team members quickly established project idea as well as roles and responsibilities</a:t>
            </a:r>
          </a:p>
          <a:p>
            <a:pPr rtl="0" fontAlgn="base">
              <a:buFont typeface="Arial" panose="020B0604020202020204" pitchFamily="34" charset="0"/>
              <a:buChar char="•"/>
            </a:pPr>
            <a:r>
              <a:rPr lang="en-US" sz="1800" b="0" i="0" u="none" strike="noStrike">
                <a:solidFill>
                  <a:srgbClr val="FFFFFF"/>
                </a:solidFill>
                <a:effectLst/>
                <a:latin typeface="Old Standard TT"/>
              </a:rPr>
              <a:t>Flexibility: team members were open to scheduling more meetings than necessary to get in alignment with each other for the project</a:t>
            </a:r>
          </a:p>
          <a:p>
            <a:pPr rtl="0" fontAlgn="base">
              <a:buFont typeface="Arial" panose="020B0604020202020204" pitchFamily="34" charset="0"/>
              <a:buChar char="•"/>
            </a:pPr>
            <a:r>
              <a:rPr lang="en-US" sz="1800" b="0" i="0" u="none" strike="noStrike">
                <a:solidFill>
                  <a:srgbClr val="FFFFFF"/>
                </a:solidFill>
                <a:effectLst/>
                <a:latin typeface="Old Standard TT"/>
              </a:rPr>
              <a:t>Clarity: ideas started coming together as soon as the team started executing on respective action items, structuring the information on the slides, and getting clear on the working agreement</a:t>
            </a:r>
          </a:p>
          <a:p>
            <a:pPr rtl="0"/>
            <a:br>
              <a:rPr lang="en-US" b="0">
                <a:effectLst/>
              </a:rPr>
            </a:br>
            <a:r>
              <a:rPr lang="en-US" sz="1800" b="0" i="0" u="none" strike="noStrike">
                <a:solidFill>
                  <a:srgbClr val="FFFFFF"/>
                </a:solidFill>
                <a:effectLst/>
                <a:latin typeface="Old Standard TT"/>
              </a:rPr>
              <a:t>What can be improved:</a:t>
            </a:r>
            <a:endParaRPr lang="en-US" b="0">
              <a:effectLst/>
            </a:endParaRPr>
          </a:p>
          <a:p>
            <a:pPr rtl="0" fontAlgn="base">
              <a:buFont typeface="Arial" panose="020B0604020202020204" pitchFamily="34" charset="0"/>
              <a:buChar char="•"/>
            </a:pPr>
            <a:r>
              <a:rPr lang="en-US" sz="1800" b="0" i="0" u="none" strike="noStrike">
                <a:solidFill>
                  <a:srgbClr val="FFFFFF"/>
                </a:solidFill>
                <a:effectLst/>
                <a:latin typeface="Old Standard TT"/>
              </a:rPr>
              <a:t>Late planning: led to a rushed feeling, we did not know much about the project until January 25th when we could have started January 21st</a:t>
            </a:r>
          </a:p>
          <a:p>
            <a:pPr rtl="0" fontAlgn="base">
              <a:buFont typeface="Arial" panose="020B0604020202020204" pitchFamily="34" charset="0"/>
              <a:buChar char="•"/>
            </a:pPr>
            <a:r>
              <a:rPr lang="en-US" sz="1800" b="0" i="0" u="none" strike="noStrike">
                <a:solidFill>
                  <a:srgbClr val="FFFFFF"/>
                </a:solidFill>
                <a:effectLst/>
                <a:latin typeface="Old Standard TT"/>
              </a:rPr>
              <a:t>Meeting structure: everyone needs to be clear on their own action items as well as other group members action items to be in sync</a:t>
            </a:r>
          </a:p>
          <a:p>
            <a:pPr rtl="0" fontAlgn="base">
              <a:buFont typeface="Arial" panose="020B0604020202020204" pitchFamily="34" charset="0"/>
              <a:buChar char="•"/>
            </a:pPr>
            <a:r>
              <a:rPr lang="en-US" sz="1800" b="0" i="0" u="none" strike="noStrike">
                <a:solidFill>
                  <a:srgbClr val="FFFFFF"/>
                </a:solidFill>
                <a:effectLst/>
                <a:latin typeface="Old Standard TT"/>
              </a:rPr>
              <a:t>Communication: proactively letting the group know what they did on the project so other group members quickly test and verify it </a:t>
            </a:r>
          </a:p>
          <a:p>
            <a:pPr rtl="0"/>
            <a:br>
              <a:rPr lang="en-US" b="0">
                <a:effectLst/>
              </a:rPr>
            </a:br>
            <a:r>
              <a:rPr lang="en-US" sz="1800" b="0" i="0" u="none" strike="noStrike">
                <a:solidFill>
                  <a:srgbClr val="FFFFFF"/>
                </a:solidFill>
                <a:effectLst/>
                <a:latin typeface="Old Standard TT"/>
              </a:rPr>
              <a:t>What will we implement moving forward:</a:t>
            </a:r>
            <a:endParaRPr lang="en-US" b="0">
              <a:effectLst/>
            </a:endParaRPr>
          </a:p>
          <a:p>
            <a:pPr rtl="0" fontAlgn="base">
              <a:buFont typeface="Arial" panose="020B0604020202020204" pitchFamily="34" charset="0"/>
              <a:buChar char="•"/>
            </a:pPr>
            <a:r>
              <a:rPr lang="en-US" sz="1800" b="0" i="0" u="none" strike="noStrike">
                <a:solidFill>
                  <a:srgbClr val="FFFFFF"/>
                </a:solidFill>
                <a:effectLst/>
                <a:latin typeface="Old Standard TT"/>
              </a:rPr>
              <a:t>Implement a framework for our meetings moving forward where we know what exactly each of us is doing in the project at any moment in time</a:t>
            </a:r>
          </a:p>
          <a:p>
            <a:pPr rtl="0" fontAlgn="base">
              <a:buFont typeface="Arial" panose="020B0604020202020204" pitchFamily="34" charset="0"/>
              <a:buChar char="•"/>
            </a:pPr>
            <a:r>
              <a:rPr lang="en-US" sz="1800" b="0" i="0" u="none" strike="noStrike">
                <a:solidFill>
                  <a:srgbClr val="FFFFFF"/>
                </a:solidFill>
                <a:effectLst/>
                <a:latin typeface="Old Standard TT"/>
              </a:rPr>
              <a:t>Team members will be asked to use the tracker to give themselves deadlines as well as check when tasks are complete</a:t>
            </a:r>
          </a:p>
          <a:p>
            <a:pPr rtl="0" fontAlgn="base">
              <a:buFont typeface="Arial" panose="020B0604020202020204" pitchFamily="34" charset="0"/>
              <a:buChar char="•"/>
            </a:pPr>
            <a:r>
              <a:rPr lang="en-US" sz="1800" b="0" i="0" u="none" strike="noStrike">
                <a:solidFill>
                  <a:srgbClr val="FFFFFF"/>
                </a:solidFill>
                <a:effectLst/>
                <a:latin typeface="Old Standard TT"/>
              </a:rPr>
              <a:t>Update each other once every three days to see where everyone is with their responsibilities</a:t>
            </a:r>
          </a:p>
          <a:p>
            <a:endParaRPr lang="en-US"/>
          </a:p>
        </p:txBody>
      </p:sp>
      <p:sp>
        <p:nvSpPr>
          <p:cNvPr id="4" name="Slide Number Placeholder 3">
            <a:extLst>
              <a:ext uri="{FF2B5EF4-FFF2-40B4-BE49-F238E27FC236}">
                <a16:creationId xmlns:a16="http://schemas.microsoft.com/office/drawing/2014/main" id="{8F8DF1D9-18E2-4378-FDB2-50D44C2DB76B}"/>
              </a:ext>
            </a:extLst>
          </p:cNvPr>
          <p:cNvSpPr>
            <a:spLocks noGrp="1"/>
          </p:cNvSpPr>
          <p:nvPr>
            <p:ph type="sldNum" sz="quarter" idx="5"/>
          </p:nvPr>
        </p:nvSpPr>
        <p:spPr/>
        <p:txBody>
          <a:bodyPr/>
          <a:lstStyle/>
          <a:p>
            <a:fld id="{6BD99F43-FFA2-D94E-9493-556FC2A4F32F}" type="slidenum">
              <a:rPr lang="en-US" smtClean="0"/>
              <a:t>16</a:t>
            </a:fld>
            <a:endParaRPr lang="en-US"/>
          </a:p>
        </p:txBody>
      </p:sp>
    </p:spTree>
    <p:extLst>
      <p:ext uri="{BB962C8B-B14F-4D97-AF65-F5344CB8AC3E}">
        <p14:creationId xmlns:p14="http://schemas.microsoft.com/office/powerpoint/2010/main" val="27275189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9B26CF-BC9C-876C-AF9F-56D16D75E60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DC8E562-CB27-990D-498B-BB2F4F4F499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697D21C-5562-C9BC-2261-38EAA2B6B8DF}"/>
              </a:ext>
            </a:extLst>
          </p:cNvPr>
          <p:cNvSpPr>
            <a:spLocks noGrp="1"/>
          </p:cNvSpPr>
          <p:nvPr>
            <p:ph type="body" idx="1"/>
          </p:nvPr>
        </p:nvSpPr>
        <p:spPr/>
        <p:txBody>
          <a:bodyPr/>
          <a:lstStyle/>
          <a:p>
            <a:pPr rtl="0"/>
            <a:r>
              <a:rPr lang="en-US" sz="1800" b="0" i="0" u="none" strike="noStrike">
                <a:solidFill>
                  <a:srgbClr val="FFFFFF"/>
                </a:solidFill>
                <a:effectLst/>
                <a:latin typeface="Old Standard TT"/>
              </a:rPr>
              <a:t>What went well:</a:t>
            </a:r>
            <a:endParaRPr lang="en-US" b="0">
              <a:effectLst/>
            </a:endParaRPr>
          </a:p>
          <a:p>
            <a:pPr rtl="0" fontAlgn="base">
              <a:buFont typeface="Arial" panose="020B0604020202020204" pitchFamily="34" charset="0"/>
              <a:buChar char="•"/>
            </a:pPr>
            <a:r>
              <a:rPr lang="en-US" sz="1800" b="0" i="0" u="none" strike="noStrike">
                <a:solidFill>
                  <a:srgbClr val="FFFFFF"/>
                </a:solidFill>
                <a:effectLst/>
                <a:latin typeface="Old Standard TT"/>
              </a:rPr>
              <a:t>Quick decision: team members quickly established project idea as well as roles and responsibilities</a:t>
            </a:r>
          </a:p>
          <a:p>
            <a:pPr rtl="0" fontAlgn="base">
              <a:buFont typeface="Arial" panose="020B0604020202020204" pitchFamily="34" charset="0"/>
              <a:buChar char="•"/>
            </a:pPr>
            <a:r>
              <a:rPr lang="en-US" sz="1800" b="0" i="0" u="none" strike="noStrike">
                <a:solidFill>
                  <a:srgbClr val="FFFFFF"/>
                </a:solidFill>
                <a:effectLst/>
                <a:latin typeface="Old Standard TT"/>
              </a:rPr>
              <a:t>Flexibility: team members were open to scheduling more meetings than necessary to get in alignment with each other for the project</a:t>
            </a:r>
          </a:p>
          <a:p>
            <a:pPr rtl="0" fontAlgn="base">
              <a:buFont typeface="Arial" panose="020B0604020202020204" pitchFamily="34" charset="0"/>
              <a:buChar char="•"/>
            </a:pPr>
            <a:r>
              <a:rPr lang="en-US" sz="1800" b="0" i="0" u="none" strike="noStrike">
                <a:solidFill>
                  <a:srgbClr val="FFFFFF"/>
                </a:solidFill>
                <a:effectLst/>
                <a:latin typeface="Old Standard TT"/>
              </a:rPr>
              <a:t>Clarity: ideas started coming together as soon as the team started executing on respective action items, structuring the information on the slides, and getting clear on the working agreement</a:t>
            </a:r>
          </a:p>
          <a:p>
            <a:pPr rtl="0"/>
            <a:br>
              <a:rPr lang="en-US" b="0">
                <a:effectLst/>
              </a:rPr>
            </a:br>
            <a:r>
              <a:rPr lang="en-US" sz="1800" b="0" i="0" u="none" strike="noStrike">
                <a:solidFill>
                  <a:srgbClr val="FFFFFF"/>
                </a:solidFill>
                <a:effectLst/>
                <a:latin typeface="Old Standard TT"/>
              </a:rPr>
              <a:t>What can be improved:</a:t>
            </a:r>
            <a:endParaRPr lang="en-US" b="0">
              <a:effectLst/>
            </a:endParaRPr>
          </a:p>
          <a:p>
            <a:pPr rtl="0" fontAlgn="base">
              <a:buFont typeface="Arial" panose="020B0604020202020204" pitchFamily="34" charset="0"/>
              <a:buChar char="•"/>
            </a:pPr>
            <a:r>
              <a:rPr lang="en-US" sz="1800" b="0" i="0" u="none" strike="noStrike">
                <a:solidFill>
                  <a:srgbClr val="FFFFFF"/>
                </a:solidFill>
                <a:effectLst/>
                <a:latin typeface="Old Standard TT"/>
              </a:rPr>
              <a:t>Late planning: led to a rushed feeling, we did not know much about the project until January 25th when we could have started January 21st</a:t>
            </a:r>
          </a:p>
          <a:p>
            <a:pPr rtl="0" fontAlgn="base">
              <a:buFont typeface="Arial" panose="020B0604020202020204" pitchFamily="34" charset="0"/>
              <a:buChar char="•"/>
            </a:pPr>
            <a:r>
              <a:rPr lang="en-US" sz="1800" b="0" i="0" u="none" strike="noStrike">
                <a:solidFill>
                  <a:srgbClr val="FFFFFF"/>
                </a:solidFill>
                <a:effectLst/>
                <a:latin typeface="Old Standard TT"/>
              </a:rPr>
              <a:t>Meeting structure: everyone needs to be clear on their own action items as well as other group members action items to be in sync</a:t>
            </a:r>
          </a:p>
          <a:p>
            <a:pPr rtl="0" fontAlgn="base">
              <a:buFont typeface="Arial" panose="020B0604020202020204" pitchFamily="34" charset="0"/>
              <a:buChar char="•"/>
            </a:pPr>
            <a:r>
              <a:rPr lang="en-US" sz="1800" b="0" i="0" u="none" strike="noStrike">
                <a:solidFill>
                  <a:srgbClr val="FFFFFF"/>
                </a:solidFill>
                <a:effectLst/>
                <a:latin typeface="Old Standard TT"/>
              </a:rPr>
              <a:t>Communication: proactively letting the group know what they did on the project so other group members quickly test and verify it </a:t>
            </a:r>
          </a:p>
          <a:p>
            <a:pPr rtl="0"/>
            <a:br>
              <a:rPr lang="en-US" b="0">
                <a:effectLst/>
              </a:rPr>
            </a:br>
            <a:r>
              <a:rPr lang="en-US" sz="1800" b="0" i="0" u="none" strike="noStrike">
                <a:solidFill>
                  <a:srgbClr val="FFFFFF"/>
                </a:solidFill>
                <a:effectLst/>
                <a:latin typeface="Old Standard TT"/>
              </a:rPr>
              <a:t>What will we implement moving forward:</a:t>
            </a:r>
            <a:endParaRPr lang="en-US" b="0">
              <a:effectLst/>
            </a:endParaRPr>
          </a:p>
          <a:p>
            <a:pPr rtl="0" fontAlgn="base">
              <a:buFont typeface="Arial" panose="020B0604020202020204" pitchFamily="34" charset="0"/>
              <a:buChar char="•"/>
            </a:pPr>
            <a:r>
              <a:rPr lang="en-US" sz="1800" b="0" i="0" u="none" strike="noStrike">
                <a:solidFill>
                  <a:srgbClr val="FFFFFF"/>
                </a:solidFill>
                <a:effectLst/>
                <a:latin typeface="Old Standard TT"/>
              </a:rPr>
              <a:t>Implement a framework for our meetings moving forward where we know what exactly each of us is doing in the project at any moment in time</a:t>
            </a:r>
          </a:p>
          <a:p>
            <a:pPr rtl="0" fontAlgn="base">
              <a:buFont typeface="Arial" panose="020B0604020202020204" pitchFamily="34" charset="0"/>
              <a:buChar char="•"/>
            </a:pPr>
            <a:r>
              <a:rPr lang="en-US" sz="1800" b="0" i="0" u="none" strike="noStrike">
                <a:solidFill>
                  <a:srgbClr val="FFFFFF"/>
                </a:solidFill>
                <a:effectLst/>
                <a:latin typeface="Old Standard TT"/>
              </a:rPr>
              <a:t>Team members will be asked to use the tracker to give themselves deadlines as well as check when tasks are complete</a:t>
            </a:r>
          </a:p>
          <a:p>
            <a:pPr rtl="0" fontAlgn="base">
              <a:buFont typeface="Arial" panose="020B0604020202020204" pitchFamily="34" charset="0"/>
              <a:buChar char="•"/>
            </a:pPr>
            <a:r>
              <a:rPr lang="en-US" sz="1800" b="0" i="0" u="none" strike="noStrike">
                <a:solidFill>
                  <a:srgbClr val="FFFFFF"/>
                </a:solidFill>
                <a:effectLst/>
                <a:latin typeface="Old Standard TT"/>
              </a:rPr>
              <a:t>Update each other once every three days to see where everyone is with their responsibilities</a:t>
            </a:r>
          </a:p>
          <a:p>
            <a:endParaRPr lang="en-US"/>
          </a:p>
        </p:txBody>
      </p:sp>
      <p:sp>
        <p:nvSpPr>
          <p:cNvPr id="4" name="Slide Number Placeholder 3">
            <a:extLst>
              <a:ext uri="{FF2B5EF4-FFF2-40B4-BE49-F238E27FC236}">
                <a16:creationId xmlns:a16="http://schemas.microsoft.com/office/drawing/2014/main" id="{F33141DD-9D46-7F1C-3CB1-7961FD513945}"/>
              </a:ext>
            </a:extLst>
          </p:cNvPr>
          <p:cNvSpPr>
            <a:spLocks noGrp="1"/>
          </p:cNvSpPr>
          <p:nvPr>
            <p:ph type="sldNum" sz="quarter" idx="5"/>
          </p:nvPr>
        </p:nvSpPr>
        <p:spPr/>
        <p:txBody>
          <a:bodyPr/>
          <a:lstStyle/>
          <a:p>
            <a:fld id="{6BD99F43-FFA2-D94E-9493-556FC2A4F32F}" type="slidenum">
              <a:rPr lang="en-US" smtClean="0"/>
              <a:t>17</a:t>
            </a:fld>
            <a:endParaRPr lang="en-US"/>
          </a:p>
        </p:txBody>
      </p:sp>
    </p:spTree>
    <p:extLst>
      <p:ext uri="{BB962C8B-B14F-4D97-AF65-F5344CB8AC3E}">
        <p14:creationId xmlns:p14="http://schemas.microsoft.com/office/powerpoint/2010/main" val="2840058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BD99F43-FFA2-D94E-9493-556FC2A4F32F}" type="slidenum">
              <a:rPr lang="en-US" smtClean="0"/>
              <a:t>43</a:t>
            </a:fld>
            <a:endParaRPr lang="en-US"/>
          </a:p>
        </p:txBody>
      </p:sp>
    </p:spTree>
    <p:extLst>
      <p:ext uri="{BB962C8B-B14F-4D97-AF65-F5344CB8AC3E}">
        <p14:creationId xmlns:p14="http://schemas.microsoft.com/office/powerpoint/2010/main" val="22797643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B2ADF8-CEC3-C68A-A285-19860365ADD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B62E7CB-2D7B-95BC-7D1E-E7F0496D70F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1781CB4-BB4C-C4B9-38EB-88E5A202CCAD}"/>
              </a:ext>
            </a:extLst>
          </p:cNvPr>
          <p:cNvSpPr>
            <a:spLocks noGrp="1"/>
          </p:cNvSpPr>
          <p:nvPr>
            <p:ph type="body" idx="1"/>
          </p:nvPr>
        </p:nvSpPr>
        <p:spPr/>
        <p:txBody>
          <a:bodyPr/>
          <a:lstStyle/>
          <a:p>
            <a:pPr rtl="0"/>
            <a:r>
              <a:rPr lang="en-US" sz="1800" b="0" i="0" u="none" strike="noStrike">
                <a:solidFill>
                  <a:srgbClr val="FFFFFF"/>
                </a:solidFill>
                <a:effectLst/>
                <a:latin typeface="Old Standard TT"/>
              </a:rPr>
              <a:t>What went well:</a:t>
            </a:r>
            <a:endParaRPr lang="en-US" b="0">
              <a:effectLst/>
            </a:endParaRPr>
          </a:p>
          <a:p>
            <a:pPr rtl="0" fontAlgn="base">
              <a:buFont typeface="Arial" panose="020B0604020202020204" pitchFamily="34" charset="0"/>
              <a:buChar char="•"/>
            </a:pPr>
            <a:r>
              <a:rPr lang="en-US" sz="1800" b="0" i="0" u="none" strike="noStrike">
                <a:solidFill>
                  <a:srgbClr val="FFFFFF"/>
                </a:solidFill>
                <a:effectLst/>
                <a:latin typeface="Old Standard TT"/>
              </a:rPr>
              <a:t>Quick decision: team members quickly established project idea as well as roles and responsibilities</a:t>
            </a:r>
          </a:p>
          <a:p>
            <a:pPr rtl="0" fontAlgn="base">
              <a:buFont typeface="Arial" panose="020B0604020202020204" pitchFamily="34" charset="0"/>
              <a:buChar char="•"/>
            </a:pPr>
            <a:r>
              <a:rPr lang="en-US" sz="1800" b="0" i="0" u="none" strike="noStrike">
                <a:solidFill>
                  <a:srgbClr val="FFFFFF"/>
                </a:solidFill>
                <a:effectLst/>
                <a:latin typeface="Old Standard TT"/>
              </a:rPr>
              <a:t>Flexibility: team members were open to scheduling more meetings than necessary to get in alignment with each other for the project</a:t>
            </a:r>
          </a:p>
          <a:p>
            <a:pPr rtl="0" fontAlgn="base">
              <a:buFont typeface="Arial" panose="020B0604020202020204" pitchFamily="34" charset="0"/>
              <a:buChar char="•"/>
            </a:pPr>
            <a:r>
              <a:rPr lang="en-US" sz="1800" b="0" i="0" u="none" strike="noStrike">
                <a:solidFill>
                  <a:srgbClr val="FFFFFF"/>
                </a:solidFill>
                <a:effectLst/>
                <a:latin typeface="Old Standard TT"/>
              </a:rPr>
              <a:t>Clarity: ideas started coming together as soon as the team started executing on respective action items, structuring the information on the slides, and getting clear on the working agreement</a:t>
            </a:r>
          </a:p>
          <a:p>
            <a:pPr rtl="0"/>
            <a:br>
              <a:rPr lang="en-US" b="0">
                <a:effectLst/>
              </a:rPr>
            </a:br>
            <a:r>
              <a:rPr lang="en-US" sz="1800" b="0" i="0" u="none" strike="noStrike">
                <a:solidFill>
                  <a:srgbClr val="FFFFFF"/>
                </a:solidFill>
                <a:effectLst/>
                <a:latin typeface="Old Standard TT"/>
              </a:rPr>
              <a:t>What can be improved:</a:t>
            </a:r>
            <a:endParaRPr lang="en-US" b="0">
              <a:effectLst/>
            </a:endParaRPr>
          </a:p>
          <a:p>
            <a:pPr rtl="0" fontAlgn="base">
              <a:buFont typeface="Arial" panose="020B0604020202020204" pitchFamily="34" charset="0"/>
              <a:buChar char="•"/>
            </a:pPr>
            <a:r>
              <a:rPr lang="en-US" sz="1800" b="0" i="0" u="none" strike="noStrike">
                <a:solidFill>
                  <a:srgbClr val="FFFFFF"/>
                </a:solidFill>
                <a:effectLst/>
                <a:latin typeface="Old Standard TT"/>
              </a:rPr>
              <a:t>Late planning: led to a rushed feeling, we did not know much about the project until January 25th when we could have started January 21st</a:t>
            </a:r>
          </a:p>
          <a:p>
            <a:pPr rtl="0" fontAlgn="base">
              <a:buFont typeface="Arial" panose="020B0604020202020204" pitchFamily="34" charset="0"/>
              <a:buChar char="•"/>
            </a:pPr>
            <a:r>
              <a:rPr lang="en-US" sz="1800" b="0" i="0" u="none" strike="noStrike">
                <a:solidFill>
                  <a:srgbClr val="FFFFFF"/>
                </a:solidFill>
                <a:effectLst/>
                <a:latin typeface="Old Standard TT"/>
              </a:rPr>
              <a:t>Meeting structure: everyone needs to be clear on their own action items as well as other group members action items to be in sync</a:t>
            </a:r>
          </a:p>
          <a:p>
            <a:pPr rtl="0" fontAlgn="base">
              <a:buFont typeface="Arial" panose="020B0604020202020204" pitchFamily="34" charset="0"/>
              <a:buChar char="•"/>
            </a:pPr>
            <a:r>
              <a:rPr lang="en-US" sz="1800" b="0" i="0" u="none" strike="noStrike">
                <a:solidFill>
                  <a:srgbClr val="FFFFFF"/>
                </a:solidFill>
                <a:effectLst/>
                <a:latin typeface="Old Standard TT"/>
              </a:rPr>
              <a:t>Communication: proactively letting the group know what they did on the project so other group members quickly test and verify it </a:t>
            </a:r>
          </a:p>
          <a:p>
            <a:pPr rtl="0"/>
            <a:br>
              <a:rPr lang="en-US" b="0">
                <a:effectLst/>
              </a:rPr>
            </a:br>
            <a:r>
              <a:rPr lang="en-US" sz="1800" b="0" i="0" u="none" strike="noStrike">
                <a:solidFill>
                  <a:srgbClr val="FFFFFF"/>
                </a:solidFill>
                <a:effectLst/>
                <a:latin typeface="Old Standard TT"/>
              </a:rPr>
              <a:t>What will we implement moving forward:</a:t>
            </a:r>
            <a:endParaRPr lang="en-US" b="0">
              <a:effectLst/>
            </a:endParaRPr>
          </a:p>
          <a:p>
            <a:pPr rtl="0" fontAlgn="base">
              <a:buFont typeface="Arial" panose="020B0604020202020204" pitchFamily="34" charset="0"/>
              <a:buChar char="•"/>
            </a:pPr>
            <a:r>
              <a:rPr lang="en-US" sz="1800" b="0" i="0" u="none" strike="noStrike">
                <a:solidFill>
                  <a:srgbClr val="FFFFFF"/>
                </a:solidFill>
                <a:effectLst/>
                <a:latin typeface="Old Standard TT"/>
              </a:rPr>
              <a:t>Implement a framework for our meetings moving forward where we know what exactly each of us is doing in the project at any moment in time</a:t>
            </a:r>
          </a:p>
          <a:p>
            <a:pPr rtl="0" fontAlgn="base">
              <a:buFont typeface="Arial" panose="020B0604020202020204" pitchFamily="34" charset="0"/>
              <a:buChar char="•"/>
            </a:pPr>
            <a:r>
              <a:rPr lang="en-US" sz="1800" b="0" i="0" u="none" strike="noStrike">
                <a:solidFill>
                  <a:srgbClr val="FFFFFF"/>
                </a:solidFill>
                <a:effectLst/>
                <a:latin typeface="Old Standard TT"/>
              </a:rPr>
              <a:t>Team members will be asked to use the tracker to give themselves deadlines as well as check when tasks are complete</a:t>
            </a:r>
          </a:p>
          <a:p>
            <a:pPr rtl="0" fontAlgn="base">
              <a:buFont typeface="Arial" panose="020B0604020202020204" pitchFamily="34" charset="0"/>
              <a:buChar char="•"/>
            </a:pPr>
            <a:r>
              <a:rPr lang="en-US" sz="1800" b="0" i="0" u="none" strike="noStrike">
                <a:solidFill>
                  <a:srgbClr val="FFFFFF"/>
                </a:solidFill>
                <a:effectLst/>
                <a:latin typeface="Old Standard TT"/>
              </a:rPr>
              <a:t>Update each other once every three days to see where everyone is with their responsibilities</a:t>
            </a:r>
          </a:p>
          <a:p>
            <a:endParaRPr lang="en-US"/>
          </a:p>
        </p:txBody>
      </p:sp>
      <p:sp>
        <p:nvSpPr>
          <p:cNvPr id="4" name="Slide Number Placeholder 3">
            <a:extLst>
              <a:ext uri="{FF2B5EF4-FFF2-40B4-BE49-F238E27FC236}">
                <a16:creationId xmlns:a16="http://schemas.microsoft.com/office/drawing/2014/main" id="{CBB6DB89-5BAC-781D-55C7-FFFCDCD7F500}"/>
              </a:ext>
            </a:extLst>
          </p:cNvPr>
          <p:cNvSpPr>
            <a:spLocks noGrp="1"/>
          </p:cNvSpPr>
          <p:nvPr>
            <p:ph type="sldNum" sz="quarter" idx="5"/>
          </p:nvPr>
        </p:nvSpPr>
        <p:spPr/>
        <p:txBody>
          <a:bodyPr/>
          <a:lstStyle/>
          <a:p>
            <a:fld id="{6BD99F43-FFA2-D94E-9493-556FC2A4F32F}" type="slidenum">
              <a:rPr lang="en-US" smtClean="0"/>
              <a:t>52</a:t>
            </a:fld>
            <a:endParaRPr lang="en-US"/>
          </a:p>
        </p:txBody>
      </p:sp>
    </p:spTree>
    <p:extLst>
      <p:ext uri="{BB962C8B-B14F-4D97-AF65-F5344CB8AC3E}">
        <p14:creationId xmlns:p14="http://schemas.microsoft.com/office/powerpoint/2010/main" val="3780186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F4D2A5-AD05-7694-E0CC-97B3896F9D2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D8E5FE9-2105-9158-64ED-C73C0867957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5445841-1543-61C5-3C7E-11E82F6A35D6}"/>
              </a:ext>
            </a:extLst>
          </p:cNvPr>
          <p:cNvSpPr>
            <a:spLocks noGrp="1"/>
          </p:cNvSpPr>
          <p:nvPr>
            <p:ph type="body" idx="1"/>
          </p:nvPr>
        </p:nvSpPr>
        <p:spPr/>
        <p:txBody>
          <a:bodyPr/>
          <a:lstStyle/>
          <a:p>
            <a:pPr rtl="0"/>
            <a:r>
              <a:rPr lang="en-US" sz="1800" b="0" i="0" u="none" strike="noStrike">
                <a:solidFill>
                  <a:srgbClr val="FFFFFF"/>
                </a:solidFill>
                <a:effectLst/>
                <a:latin typeface="Old Standard TT"/>
              </a:rPr>
              <a:t>What went well:</a:t>
            </a:r>
            <a:endParaRPr lang="en-US" b="0">
              <a:effectLst/>
            </a:endParaRPr>
          </a:p>
          <a:p>
            <a:pPr rtl="0" fontAlgn="base">
              <a:buFont typeface="Arial" panose="020B0604020202020204" pitchFamily="34" charset="0"/>
              <a:buChar char="•"/>
            </a:pPr>
            <a:r>
              <a:rPr lang="en-US" sz="1800" b="0" i="0" u="none" strike="noStrike">
                <a:solidFill>
                  <a:srgbClr val="FFFFFF"/>
                </a:solidFill>
                <a:effectLst/>
                <a:latin typeface="Old Standard TT"/>
              </a:rPr>
              <a:t>Quick decision: team members quickly established project idea as well as roles and responsibilities</a:t>
            </a:r>
          </a:p>
          <a:p>
            <a:pPr rtl="0" fontAlgn="base">
              <a:buFont typeface="Arial" panose="020B0604020202020204" pitchFamily="34" charset="0"/>
              <a:buChar char="•"/>
            </a:pPr>
            <a:r>
              <a:rPr lang="en-US" sz="1800" b="0" i="0" u="none" strike="noStrike">
                <a:solidFill>
                  <a:srgbClr val="FFFFFF"/>
                </a:solidFill>
                <a:effectLst/>
                <a:latin typeface="Old Standard TT"/>
              </a:rPr>
              <a:t>Flexibility: team members were open to scheduling more meetings than necessary to get in alignment with each other for the project</a:t>
            </a:r>
          </a:p>
          <a:p>
            <a:pPr rtl="0" fontAlgn="base">
              <a:buFont typeface="Arial" panose="020B0604020202020204" pitchFamily="34" charset="0"/>
              <a:buChar char="•"/>
            </a:pPr>
            <a:r>
              <a:rPr lang="en-US" sz="1800" b="0" i="0" u="none" strike="noStrike">
                <a:solidFill>
                  <a:srgbClr val="FFFFFF"/>
                </a:solidFill>
                <a:effectLst/>
                <a:latin typeface="Old Standard TT"/>
              </a:rPr>
              <a:t>Clarity: ideas started coming together as soon as the team started executing on respective action items, structuring the information on the slides, and getting clear on the working agreement</a:t>
            </a:r>
          </a:p>
          <a:p>
            <a:pPr rtl="0"/>
            <a:br>
              <a:rPr lang="en-US" b="0">
                <a:effectLst/>
              </a:rPr>
            </a:br>
            <a:r>
              <a:rPr lang="en-US" sz="1800" b="0" i="0" u="none" strike="noStrike">
                <a:solidFill>
                  <a:srgbClr val="FFFFFF"/>
                </a:solidFill>
                <a:effectLst/>
                <a:latin typeface="Old Standard TT"/>
              </a:rPr>
              <a:t>What can be improved:</a:t>
            </a:r>
            <a:endParaRPr lang="en-US" b="0">
              <a:effectLst/>
            </a:endParaRPr>
          </a:p>
          <a:p>
            <a:pPr rtl="0" fontAlgn="base">
              <a:buFont typeface="Arial" panose="020B0604020202020204" pitchFamily="34" charset="0"/>
              <a:buChar char="•"/>
            </a:pPr>
            <a:r>
              <a:rPr lang="en-US" sz="1800" b="0" i="0" u="none" strike="noStrike">
                <a:solidFill>
                  <a:srgbClr val="FFFFFF"/>
                </a:solidFill>
                <a:effectLst/>
                <a:latin typeface="Old Standard TT"/>
              </a:rPr>
              <a:t>Late planning: led to a rushed feeling, we did not know much about the project until January 25th when we could have started January 21st</a:t>
            </a:r>
          </a:p>
          <a:p>
            <a:pPr rtl="0" fontAlgn="base">
              <a:buFont typeface="Arial" panose="020B0604020202020204" pitchFamily="34" charset="0"/>
              <a:buChar char="•"/>
            </a:pPr>
            <a:r>
              <a:rPr lang="en-US" sz="1800" b="0" i="0" u="none" strike="noStrike">
                <a:solidFill>
                  <a:srgbClr val="FFFFFF"/>
                </a:solidFill>
                <a:effectLst/>
                <a:latin typeface="Old Standard TT"/>
              </a:rPr>
              <a:t>Meeting structure: everyone needs to be clear on their own action items as well as other group members action items to be in sync</a:t>
            </a:r>
          </a:p>
          <a:p>
            <a:pPr rtl="0" fontAlgn="base">
              <a:buFont typeface="Arial" panose="020B0604020202020204" pitchFamily="34" charset="0"/>
              <a:buChar char="•"/>
            </a:pPr>
            <a:r>
              <a:rPr lang="en-US" sz="1800" b="0" i="0" u="none" strike="noStrike">
                <a:solidFill>
                  <a:srgbClr val="FFFFFF"/>
                </a:solidFill>
                <a:effectLst/>
                <a:latin typeface="Old Standard TT"/>
              </a:rPr>
              <a:t>Communication: proactively letting the group know what they did on the project so other group members quickly test and verify it </a:t>
            </a:r>
          </a:p>
          <a:p>
            <a:pPr rtl="0"/>
            <a:br>
              <a:rPr lang="en-US" b="0">
                <a:effectLst/>
              </a:rPr>
            </a:br>
            <a:r>
              <a:rPr lang="en-US" sz="1800" b="0" i="0" u="none" strike="noStrike">
                <a:solidFill>
                  <a:srgbClr val="FFFFFF"/>
                </a:solidFill>
                <a:effectLst/>
                <a:latin typeface="Old Standard TT"/>
              </a:rPr>
              <a:t>What will we implement moving forward:</a:t>
            </a:r>
            <a:endParaRPr lang="en-US" b="0">
              <a:effectLst/>
            </a:endParaRPr>
          </a:p>
          <a:p>
            <a:pPr rtl="0" fontAlgn="base">
              <a:buFont typeface="Arial" panose="020B0604020202020204" pitchFamily="34" charset="0"/>
              <a:buChar char="•"/>
            </a:pPr>
            <a:r>
              <a:rPr lang="en-US" sz="1800" b="0" i="0" u="none" strike="noStrike">
                <a:solidFill>
                  <a:srgbClr val="FFFFFF"/>
                </a:solidFill>
                <a:effectLst/>
                <a:latin typeface="Old Standard TT"/>
              </a:rPr>
              <a:t>Implement a framework for our meetings moving forward where we know what exactly each of us is doing in the project at any moment in time</a:t>
            </a:r>
          </a:p>
          <a:p>
            <a:pPr rtl="0" fontAlgn="base">
              <a:buFont typeface="Arial" panose="020B0604020202020204" pitchFamily="34" charset="0"/>
              <a:buChar char="•"/>
            </a:pPr>
            <a:r>
              <a:rPr lang="en-US" sz="1800" b="0" i="0" u="none" strike="noStrike">
                <a:solidFill>
                  <a:srgbClr val="FFFFFF"/>
                </a:solidFill>
                <a:effectLst/>
                <a:latin typeface="Old Standard TT"/>
              </a:rPr>
              <a:t>Team members will be asked to use the tracker to give themselves deadlines as well as check when tasks are complete</a:t>
            </a:r>
          </a:p>
          <a:p>
            <a:pPr rtl="0" fontAlgn="base">
              <a:buFont typeface="Arial" panose="020B0604020202020204" pitchFamily="34" charset="0"/>
              <a:buChar char="•"/>
            </a:pPr>
            <a:r>
              <a:rPr lang="en-US" sz="1800" b="0" i="0" u="none" strike="noStrike">
                <a:solidFill>
                  <a:srgbClr val="FFFFFF"/>
                </a:solidFill>
                <a:effectLst/>
                <a:latin typeface="Old Standard TT"/>
              </a:rPr>
              <a:t>Update each other once every three days to see where everyone is with their responsibilities</a:t>
            </a:r>
          </a:p>
          <a:p>
            <a:endParaRPr lang="en-US"/>
          </a:p>
        </p:txBody>
      </p:sp>
      <p:sp>
        <p:nvSpPr>
          <p:cNvPr id="4" name="Slide Number Placeholder 3">
            <a:extLst>
              <a:ext uri="{FF2B5EF4-FFF2-40B4-BE49-F238E27FC236}">
                <a16:creationId xmlns:a16="http://schemas.microsoft.com/office/drawing/2014/main" id="{098969AD-B7BD-56A2-C417-03BF7FCA1A04}"/>
              </a:ext>
            </a:extLst>
          </p:cNvPr>
          <p:cNvSpPr>
            <a:spLocks noGrp="1"/>
          </p:cNvSpPr>
          <p:nvPr>
            <p:ph type="sldNum" sz="quarter" idx="5"/>
          </p:nvPr>
        </p:nvSpPr>
        <p:spPr/>
        <p:txBody>
          <a:bodyPr/>
          <a:lstStyle/>
          <a:p>
            <a:fld id="{6BD99F43-FFA2-D94E-9493-556FC2A4F32F}" type="slidenum">
              <a:rPr lang="en-US" smtClean="0"/>
              <a:t>53</a:t>
            </a:fld>
            <a:endParaRPr lang="en-US"/>
          </a:p>
        </p:txBody>
      </p:sp>
    </p:spTree>
    <p:extLst>
      <p:ext uri="{BB962C8B-B14F-4D97-AF65-F5344CB8AC3E}">
        <p14:creationId xmlns:p14="http://schemas.microsoft.com/office/powerpoint/2010/main" val="16046960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17" name="Text Placeholder 16">
            <a:extLst>
              <a:ext uri="{FF2B5EF4-FFF2-40B4-BE49-F238E27FC236}">
                <a16:creationId xmlns:a16="http://schemas.microsoft.com/office/drawing/2014/main" id="{E5307491-23CE-8355-10C4-42A34B90B34F}"/>
              </a:ext>
            </a:extLst>
          </p:cNvPr>
          <p:cNvSpPr>
            <a:spLocks noGrp="1"/>
          </p:cNvSpPr>
          <p:nvPr>
            <p:ph type="body" sz="quarter" idx="11"/>
          </p:nvPr>
        </p:nvSpPr>
        <p:spPr>
          <a:xfrm>
            <a:off x="5425440" y="54864"/>
            <a:ext cx="6766560" cy="6858000"/>
          </a:xfrm>
        </p:spPr>
        <p:txBody>
          <a:bodyPr lIns="0" tIns="0" rIns="0" bIns="0" anchor="t">
            <a:noAutofit/>
          </a:bodyPr>
          <a:lstStyle>
            <a:lvl1pPr marL="0" indent="0" algn="r">
              <a:lnSpc>
                <a:spcPct val="75000"/>
              </a:lnSpc>
              <a:spcBef>
                <a:spcPts val="0"/>
              </a:spcBef>
              <a:buNone/>
              <a:defRPr sz="8800" b="1" cap="all" baseline="0">
                <a:ln w="34925">
                  <a:solidFill>
                    <a:schemeClr val="accent6"/>
                  </a:solidFill>
                </a:ln>
                <a:noFill/>
                <a:latin typeface="+mj-lt"/>
              </a:defRPr>
            </a:lvl1pPr>
          </a:lstStyle>
          <a:p>
            <a:pPr lvl="0"/>
            <a:r>
              <a:rPr lang="en-US"/>
              <a:t>Click to edit Master text styles</a:t>
            </a:r>
          </a:p>
        </p:txBody>
      </p:sp>
      <p:sp>
        <p:nvSpPr>
          <p:cNvPr id="14" name="Picture Placeholder 13">
            <a:extLst>
              <a:ext uri="{FF2B5EF4-FFF2-40B4-BE49-F238E27FC236}">
                <a16:creationId xmlns:a16="http://schemas.microsoft.com/office/drawing/2014/main" id="{60281A97-4CBB-9CF7-7CD9-6BA4C201060B}"/>
              </a:ext>
            </a:extLst>
          </p:cNvPr>
          <p:cNvSpPr>
            <a:spLocks noGrp="1"/>
          </p:cNvSpPr>
          <p:nvPr>
            <p:ph type="pic" sz="quarter" idx="10"/>
          </p:nvPr>
        </p:nvSpPr>
        <p:spPr>
          <a:xfrm>
            <a:off x="4319449" y="0"/>
            <a:ext cx="7872551" cy="6857997"/>
          </a:xfrm>
          <a:custGeom>
            <a:avLst/>
            <a:gdLst>
              <a:gd name="connsiteX0" fmla="*/ 0 w 7872551"/>
              <a:gd name="connsiteY0" fmla="*/ 0 h 6857997"/>
              <a:gd name="connsiteX1" fmla="*/ 2373474 w 7872551"/>
              <a:gd name="connsiteY1" fmla="*/ 0 h 6857997"/>
              <a:gd name="connsiteX2" fmla="*/ 7872551 w 7872551"/>
              <a:gd name="connsiteY2" fmla="*/ 2160200 h 6857997"/>
              <a:gd name="connsiteX3" fmla="*/ 7872551 w 7872551"/>
              <a:gd name="connsiteY3" fmla="*/ 2528750 h 6857997"/>
              <a:gd name="connsiteX4" fmla="*/ 2484415 w 7872551"/>
              <a:gd name="connsiteY4" fmla="*/ 6857997 h 6857997"/>
              <a:gd name="connsiteX5" fmla="*/ 1045423 w 7872551"/>
              <a:gd name="connsiteY5" fmla="*/ 6857997 h 6857997"/>
              <a:gd name="connsiteX6" fmla="*/ 0 w 7872551"/>
              <a:gd name="connsiteY6" fmla="*/ 7 h 685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872551" h="6857997">
                <a:moveTo>
                  <a:pt x="0" y="0"/>
                </a:moveTo>
                <a:lnTo>
                  <a:pt x="2373474" y="0"/>
                </a:lnTo>
                <a:lnTo>
                  <a:pt x="7872551" y="2160200"/>
                </a:lnTo>
                <a:lnTo>
                  <a:pt x="7872551" y="2528750"/>
                </a:lnTo>
                <a:lnTo>
                  <a:pt x="2484415" y="6857997"/>
                </a:lnTo>
                <a:lnTo>
                  <a:pt x="1045423" y="6857997"/>
                </a:lnTo>
                <a:lnTo>
                  <a:pt x="0" y="7"/>
                </a:lnTo>
                <a:close/>
              </a:path>
            </a:pathLst>
          </a:custGeom>
          <a:solidFill>
            <a:schemeClr val="tx1"/>
          </a:solidFill>
        </p:spPr>
        <p:txBody>
          <a:bodyPr wrap="square" anchor="ctr">
            <a:noAutofit/>
          </a:bodyPr>
          <a:lstStyle>
            <a:lvl1pPr marL="0" indent="0" algn="ctr">
              <a:buNone/>
              <a:defRPr/>
            </a:lvl1pPr>
          </a:lstStyle>
          <a:p>
            <a:r>
              <a:rPr lang="en-US"/>
              <a:t>Click icon to add picture</a:t>
            </a:r>
          </a:p>
        </p:txBody>
      </p:sp>
      <p:sp>
        <p:nvSpPr>
          <p:cNvPr id="15" name="Freeform 12">
            <a:extLst>
              <a:ext uri="{FF2B5EF4-FFF2-40B4-BE49-F238E27FC236}">
                <a16:creationId xmlns:a16="http://schemas.microsoft.com/office/drawing/2014/main" id="{BB3A20D7-F413-446F-855D-2CD7B20EE777}"/>
              </a:ext>
            </a:extLst>
          </p:cNvPr>
          <p:cNvSpPr/>
          <p:nvPr userDrawn="1"/>
        </p:nvSpPr>
        <p:spPr>
          <a:xfrm>
            <a:off x="0" y="6639674"/>
            <a:ext cx="2989300" cy="234368"/>
          </a:xfrm>
          <a:custGeom>
            <a:avLst/>
            <a:gdLst>
              <a:gd name="connsiteX0" fmla="*/ 0 w 2989300"/>
              <a:gd name="connsiteY0" fmla="*/ 0 h 234368"/>
              <a:gd name="connsiteX1" fmla="*/ 2989300 w 2989300"/>
              <a:gd name="connsiteY1" fmla="*/ 0 h 234368"/>
              <a:gd name="connsiteX2" fmla="*/ 2930708 w 2989300"/>
              <a:gd name="connsiteY2" fmla="*/ 234368 h 234368"/>
              <a:gd name="connsiteX3" fmla="*/ 0 w 2989300"/>
              <a:gd name="connsiteY3" fmla="*/ 234368 h 234368"/>
            </a:gdLst>
            <a:ahLst/>
            <a:cxnLst>
              <a:cxn ang="0">
                <a:pos x="connsiteX0" y="connsiteY0"/>
              </a:cxn>
              <a:cxn ang="0">
                <a:pos x="connsiteX1" y="connsiteY1"/>
              </a:cxn>
              <a:cxn ang="0">
                <a:pos x="connsiteX2" y="connsiteY2"/>
              </a:cxn>
              <a:cxn ang="0">
                <a:pos x="connsiteX3" y="connsiteY3"/>
              </a:cxn>
            </a:cxnLst>
            <a:rect l="l" t="t" r="r" b="b"/>
            <a:pathLst>
              <a:path w="2989300" h="234368">
                <a:moveTo>
                  <a:pt x="0" y="0"/>
                </a:moveTo>
                <a:lnTo>
                  <a:pt x="2989300" y="0"/>
                </a:lnTo>
                <a:lnTo>
                  <a:pt x="2930708" y="234368"/>
                </a:lnTo>
                <a:lnTo>
                  <a:pt x="0" y="234368"/>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585216" y="1636776"/>
            <a:ext cx="6044184" cy="2743200"/>
          </a:xfrm>
        </p:spPr>
        <p:txBody>
          <a:bodyPr lIns="0" tIns="0" rIns="0" bIns="0" anchor="t">
            <a:noAutofit/>
          </a:bodyPr>
          <a:lstStyle>
            <a:lvl1pPr algn="l">
              <a:defRPr sz="5500" cap="all" spc="200" baseline="0">
                <a:ln w="15875">
                  <a:noFill/>
                </a:ln>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594360" y="4654296"/>
            <a:ext cx="5504688" cy="1545336"/>
          </a:xfrm>
        </p:spPr>
        <p:txBody>
          <a:bodyPr lIns="0" tIns="45720" rIns="0" bIns="0">
            <a:noAutofit/>
          </a:bodyPr>
          <a:lstStyle>
            <a:lvl1pPr marL="0" indent="0" algn="l">
              <a:buNone/>
              <a:defRPr sz="2400" b="1" cap="all" spc="1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9959734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DC464346-1914-EE8F-3D07-B6BF7DDED2A6}"/>
              </a:ext>
            </a:extLst>
          </p:cNvPr>
          <p:cNvSpPr/>
          <p:nvPr userDrawn="1"/>
        </p:nvSpPr>
        <p:spPr>
          <a:xfrm>
            <a:off x="6279700" y="0"/>
            <a:ext cx="5912300" cy="1445448"/>
          </a:xfrm>
          <a:custGeom>
            <a:avLst/>
            <a:gdLst>
              <a:gd name="connsiteX0" fmla="*/ 0 w 5912300"/>
              <a:gd name="connsiteY0" fmla="*/ 0 h 1445448"/>
              <a:gd name="connsiteX1" fmla="*/ 164892 w 5912300"/>
              <a:gd name="connsiteY1" fmla="*/ 0 h 1445448"/>
              <a:gd name="connsiteX2" fmla="*/ 5912299 w 5912300"/>
              <a:gd name="connsiteY2" fmla="*/ 1405135 h 1445448"/>
              <a:gd name="connsiteX3" fmla="*/ 5912300 w 5912300"/>
              <a:gd name="connsiteY3" fmla="*/ 1445448 h 1445448"/>
            </a:gdLst>
            <a:ahLst/>
            <a:cxnLst>
              <a:cxn ang="0">
                <a:pos x="connsiteX0" y="connsiteY0"/>
              </a:cxn>
              <a:cxn ang="0">
                <a:pos x="connsiteX1" y="connsiteY1"/>
              </a:cxn>
              <a:cxn ang="0">
                <a:pos x="connsiteX2" y="connsiteY2"/>
              </a:cxn>
              <a:cxn ang="0">
                <a:pos x="connsiteX3" y="connsiteY3"/>
              </a:cxn>
            </a:cxnLst>
            <a:rect l="l" t="t" r="r" b="b"/>
            <a:pathLst>
              <a:path w="5912300" h="1445448">
                <a:moveTo>
                  <a:pt x="0" y="0"/>
                </a:moveTo>
                <a:lnTo>
                  <a:pt x="164892" y="0"/>
                </a:lnTo>
                <a:lnTo>
                  <a:pt x="5912299" y="1405135"/>
                </a:lnTo>
                <a:lnTo>
                  <a:pt x="5912300" y="1445448"/>
                </a:lnTo>
                <a:close/>
              </a:path>
            </a:pathLst>
          </a:custGeom>
          <a:solidFill>
            <a:schemeClr val="accent6"/>
          </a:solidFill>
          <a:ln w="254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p>
        </p:txBody>
      </p:sp>
      <p:sp>
        <p:nvSpPr>
          <p:cNvPr id="2" name="Title 1">
            <a:extLst>
              <a:ext uri="{FF2B5EF4-FFF2-40B4-BE49-F238E27FC236}">
                <a16:creationId xmlns:a16="http://schemas.microsoft.com/office/drawing/2014/main" id="{67E307E3-615E-4065-DAA5-78851025C65D}"/>
              </a:ext>
            </a:extLst>
          </p:cNvPr>
          <p:cNvSpPr>
            <a:spLocks noGrp="1"/>
          </p:cNvSpPr>
          <p:nvPr>
            <p:ph type="title"/>
          </p:nvPr>
        </p:nvSpPr>
        <p:spPr>
          <a:xfrm>
            <a:off x="630936" y="713232"/>
            <a:ext cx="10954512" cy="676656"/>
          </a:xfrm>
        </p:spPr>
        <p:txBody>
          <a:bodyPr lIns="0" tIns="0" rIns="0" bIns="0" anchor="t">
            <a:noAutofit/>
          </a:bodyPr>
          <a:lstStyle>
            <a:lvl1pPr algn="l">
              <a:defRPr sz="5500" cap="all" baseline="0">
                <a:ln w="25400">
                  <a:solidFill>
                    <a:schemeClr val="bg1"/>
                  </a:solidFill>
                </a:ln>
              </a:defRPr>
            </a:lvl1pPr>
          </a:lstStyle>
          <a:p>
            <a:r>
              <a:rPr lang="en-US"/>
              <a:t>Click to edit Master title style</a:t>
            </a:r>
          </a:p>
        </p:txBody>
      </p:sp>
      <p:sp>
        <p:nvSpPr>
          <p:cNvPr id="3" name="Footer Placeholder 2">
            <a:extLst>
              <a:ext uri="{FF2B5EF4-FFF2-40B4-BE49-F238E27FC236}">
                <a16:creationId xmlns:a16="http://schemas.microsoft.com/office/drawing/2014/main" id="{5CC062D3-982A-92E2-D7A3-183CDAFA8290}"/>
              </a:ext>
            </a:extLst>
          </p:cNvPr>
          <p:cNvSpPr>
            <a:spLocks noGrp="1"/>
          </p:cNvSpPr>
          <p:nvPr>
            <p:ph type="ftr" sz="quarter" idx="10"/>
          </p:nvPr>
        </p:nvSpPr>
        <p:spPr/>
        <p:txBody>
          <a:bodyPr/>
          <a:lstStyle/>
          <a:p>
            <a:r>
              <a:rPr lang="en-US"/>
              <a:t>Fitness Presentation</a:t>
            </a:r>
          </a:p>
        </p:txBody>
      </p:sp>
      <p:sp>
        <p:nvSpPr>
          <p:cNvPr id="4" name="Slide Number Placeholder 3">
            <a:extLst>
              <a:ext uri="{FF2B5EF4-FFF2-40B4-BE49-F238E27FC236}">
                <a16:creationId xmlns:a16="http://schemas.microsoft.com/office/drawing/2014/main" id="{5EA91D1E-822C-BF84-967A-1B4AC3C0A361}"/>
              </a:ext>
            </a:extLst>
          </p:cNvPr>
          <p:cNvSpPr>
            <a:spLocks noGrp="1"/>
          </p:cNvSpPr>
          <p:nvPr>
            <p:ph type="sldNum" sz="quarter" idx="11"/>
          </p:nvPr>
        </p:nvSpPr>
        <p:spPr/>
        <p:txBody>
          <a:bodyPr/>
          <a:lstStyle/>
          <a:p>
            <a:fld id="{294A09A9-5501-47C1-A89A-A340965A2BE2}" type="slidenum">
              <a:rPr lang="en-US" smtClean="0"/>
              <a:pPr/>
              <a:t>‹#›</a:t>
            </a:fld>
            <a:endParaRPr lang="en-US"/>
          </a:p>
        </p:txBody>
      </p:sp>
      <p:sp>
        <p:nvSpPr>
          <p:cNvPr id="15" name="Text Placeholder 13">
            <a:extLst>
              <a:ext uri="{FF2B5EF4-FFF2-40B4-BE49-F238E27FC236}">
                <a16:creationId xmlns:a16="http://schemas.microsoft.com/office/drawing/2014/main" id="{99E3A49B-132C-8354-0143-55537669432C}"/>
              </a:ext>
            </a:extLst>
          </p:cNvPr>
          <p:cNvSpPr>
            <a:spLocks noGrp="1"/>
          </p:cNvSpPr>
          <p:nvPr>
            <p:ph type="body" sz="quarter" idx="15"/>
          </p:nvPr>
        </p:nvSpPr>
        <p:spPr>
          <a:xfrm>
            <a:off x="630936" y="1481328"/>
            <a:ext cx="10954512" cy="676656"/>
          </a:xfrm>
        </p:spPr>
        <p:txBody>
          <a:bodyPr lIns="0" tIns="0" rIns="0" bIns="0">
            <a:noAutofit/>
          </a:bodyPr>
          <a:lstStyle>
            <a:lvl1pPr marL="0" indent="0" algn="l">
              <a:buNone/>
              <a:defRPr sz="5500" b="1" cap="all" baseline="0">
                <a:ln w="15875">
                  <a:noFill/>
                </a:ln>
                <a:solidFill>
                  <a:schemeClr val="accent1"/>
                </a:solidFill>
                <a:latin typeface="+mj-lt"/>
              </a:defRPr>
            </a:lvl1pPr>
          </a:lstStyle>
          <a:p>
            <a:pPr lvl="0"/>
            <a:r>
              <a:rPr lang="en-US"/>
              <a:t>Click to edit Master text styles</a:t>
            </a:r>
          </a:p>
        </p:txBody>
      </p:sp>
      <p:cxnSp>
        <p:nvCxnSpPr>
          <p:cNvPr id="16" name="Straight Connector 15">
            <a:extLst>
              <a:ext uri="{FF2B5EF4-FFF2-40B4-BE49-F238E27FC236}">
                <a16:creationId xmlns:a16="http://schemas.microsoft.com/office/drawing/2014/main" id="{DBDD52C3-B607-4718-8060-DE51A473193A}"/>
              </a:ext>
            </a:extLst>
          </p:cNvPr>
          <p:cNvCxnSpPr>
            <a:cxnSpLocks/>
          </p:cNvCxnSpPr>
          <p:nvPr userDrawn="1"/>
        </p:nvCxnSpPr>
        <p:spPr>
          <a:xfrm flipH="1">
            <a:off x="722376" y="3300984"/>
            <a:ext cx="99655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30B11385-38B0-5A73-2ED5-5831C619DA0D}"/>
              </a:ext>
            </a:extLst>
          </p:cNvPr>
          <p:cNvCxnSpPr>
            <a:cxnSpLocks/>
          </p:cNvCxnSpPr>
          <p:nvPr userDrawn="1"/>
        </p:nvCxnSpPr>
        <p:spPr>
          <a:xfrm flipH="1">
            <a:off x="2999232" y="3300984"/>
            <a:ext cx="99655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1967730C-8727-BAC3-0B31-998BCE7AE6F5}"/>
              </a:ext>
            </a:extLst>
          </p:cNvPr>
          <p:cNvCxnSpPr>
            <a:cxnSpLocks/>
          </p:cNvCxnSpPr>
          <p:nvPr userDrawn="1"/>
        </p:nvCxnSpPr>
        <p:spPr>
          <a:xfrm flipH="1">
            <a:off x="5285232" y="3300984"/>
            <a:ext cx="99655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6001210-69EA-A39E-8C6B-DA7240A8DE1A}"/>
              </a:ext>
            </a:extLst>
          </p:cNvPr>
          <p:cNvCxnSpPr>
            <a:cxnSpLocks/>
          </p:cNvCxnSpPr>
          <p:nvPr userDrawn="1"/>
        </p:nvCxnSpPr>
        <p:spPr>
          <a:xfrm flipH="1">
            <a:off x="7562088" y="3300984"/>
            <a:ext cx="99655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3ED85AE4-5943-2EA1-DB71-60503401F79C}"/>
              </a:ext>
            </a:extLst>
          </p:cNvPr>
          <p:cNvCxnSpPr>
            <a:cxnSpLocks/>
          </p:cNvCxnSpPr>
          <p:nvPr userDrawn="1"/>
        </p:nvCxnSpPr>
        <p:spPr>
          <a:xfrm flipH="1">
            <a:off x="9838944" y="3300984"/>
            <a:ext cx="996551"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1" name="Text Placeholder 4">
            <a:extLst>
              <a:ext uri="{FF2B5EF4-FFF2-40B4-BE49-F238E27FC236}">
                <a16:creationId xmlns:a16="http://schemas.microsoft.com/office/drawing/2014/main" id="{846F6951-0B18-5BBC-BB37-77CFF9924B2B}"/>
              </a:ext>
            </a:extLst>
          </p:cNvPr>
          <p:cNvSpPr>
            <a:spLocks noGrp="1"/>
          </p:cNvSpPr>
          <p:nvPr>
            <p:ph type="body" sz="quarter" idx="3"/>
          </p:nvPr>
        </p:nvSpPr>
        <p:spPr>
          <a:xfrm>
            <a:off x="630936" y="2807208"/>
            <a:ext cx="1810512" cy="502920"/>
          </a:xfrm>
        </p:spPr>
        <p:txBody>
          <a:bodyPr lIns="91440" tIns="45720" rIns="91440" bIns="45720" anchor="t">
            <a:normAutofit/>
          </a:bodyPr>
          <a:lstStyle>
            <a:lvl1pPr marL="0" indent="0" algn="l">
              <a:buNone/>
              <a:defRPr sz="2000" b="1" cap="all" spc="10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2" name="Text Placeholder 4">
            <a:extLst>
              <a:ext uri="{FF2B5EF4-FFF2-40B4-BE49-F238E27FC236}">
                <a16:creationId xmlns:a16="http://schemas.microsoft.com/office/drawing/2014/main" id="{5432D6ED-80F7-557F-BF87-75BDDB2861E6}"/>
              </a:ext>
            </a:extLst>
          </p:cNvPr>
          <p:cNvSpPr>
            <a:spLocks noGrp="1"/>
          </p:cNvSpPr>
          <p:nvPr>
            <p:ph type="body" sz="quarter" idx="16"/>
          </p:nvPr>
        </p:nvSpPr>
        <p:spPr>
          <a:xfrm>
            <a:off x="2907792" y="2807208"/>
            <a:ext cx="1810512" cy="502920"/>
          </a:xfrm>
        </p:spPr>
        <p:txBody>
          <a:bodyPr lIns="91440" tIns="45720" rIns="91440" bIns="45720" anchor="t">
            <a:normAutofit/>
          </a:bodyPr>
          <a:lstStyle>
            <a:lvl1pPr marL="0" indent="0" algn="l">
              <a:buNone/>
              <a:defRPr sz="2000" b="1" cap="all" spc="10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Text Placeholder 4">
            <a:extLst>
              <a:ext uri="{FF2B5EF4-FFF2-40B4-BE49-F238E27FC236}">
                <a16:creationId xmlns:a16="http://schemas.microsoft.com/office/drawing/2014/main" id="{17C29E41-52B3-A130-CB20-7C3761CE7DF4}"/>
              </a:ext>
            </a:extLst>
          </p:cNvPr>
          <p:cNvSpPr>
            <a:spLocks noGrp="1"/>
          </p:cNvSpPr>
          <p:nvPr>
            <p:ph type="body" sz="quarter" idx="17"/>
          </p:nvPr>
        </p:nvSpPr>
        <p:spPr>
          <a:xfrm>
            <a:off x="5193792" y="2807208"/>
            <a:ext cx="1810512" cy="502920"/>
          </a:xfrm>
        </p:spPr>
        <p:txBody>
          <a:bodyPr lIns="91440" tIns="45720" rIns="91440" bIns="45720" anchor="t">
            <a:normAutofit/>
          </a:bodyPr>
          <a:lstStyle>
            <a:lvl1pPr marL="0" indent="0" algn="l">
              <a:buNone/>
              <a:defRPr sz="2000" b="1" cap="all" spc="10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4" name="Text Placeholder 4">
            <a:extLst>
              <a:ext uri="{FF2B5EF4-FFF2-40B4-BE49-F238E27FC236}">
                <a16:creationId xmlns:a16="http://schemas.microsoft.com/office/drawing/2014/main" id="{1B4688B7-A0F2-62A8-EEF6-9137117B6803}"/>
              </a:ext>
            </a:extLst>
          </p:cNvPr>
          <p:cNvSpPr>
            <a:spLocks noGrp="1"/>
          </p:cNvSpPr>
          <p:nvPr>
            <p:ph type="body" sz="quarter" idx="18"/>
          </p:nvPr>
        </p:nvSpPr>
        <p:spPr>
          <a:xfrm>
            <a:off x="7470648" y="2807208"/>
            <a:ext cx="1810512" cy="502920"/>
          </a:xfrm>
        </p:spPr>
        <p:txBody>
          <a:bodyPr lIns="91440" tIns="45720" rIns="91440" bIns="45720" anchor="t">
            <a:normAutofit/>
          </a:bodyPr>
          <a:lstStyle>
            <a:lvl1pPr marL="0" indent="0" algn="l">
              <a:buNone/>
              <a:defRPr sz="2000" b="1" cap="all" spc="10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5" name="Text Placeholder 4">
            <a:extLst>
              <a:ext uri="{FF2B5EF4-FFF2-40B4-BE49-F238E27FC236}">
                <a16:creationId xmlns:a16="http://schemas.microsoft.com/office/drawing/2014/main" id="{B821B85B-D974-5B4F-CD11-BC8425FAC541}"/>
              </a:ext>
            </a:extLst>
          </p:cNvPr>
          <p:cNvSpPr>
            <a:spLocks noGrp="1"/>
          </p:cNvSpPr>
          <p:nvPr>
            <p:ph type="body" sz="quarter" idx="19"/>
          </p:nvPr>
        </p:nvSpPr>
        <p:spPr>
          <a:xfrm>
            <a:off x="9747504" y="2807208"/>
            <a:ext cx="1810512" cy="502920"/>
          </a:xfrm>
        </p:spPr>
        <p:txBody>
          <a:bodyPr lIns="91440" tIns="45720" rIns="91440" bIns="45720" anchor="t">
            <a:normAutofit/>
          </a:bodyPr>
          <a:lstStyle>
            <a:lvl1pPr marL="0" indent="0" algn="l">
              <a:buNone/>
              <a:defRPr sz="2000" b="1" cap="all" spc="10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Text Placeholder 11">
            <a:extLst>
              <a:ext uri="{FF2B5EF4-FFF2-40B4-BE49-F238E27FC236}">
                <a16:creationId xmlns:a16="http://schemas.microsoft.com/office/drawing/2014/main" id="{D36BBA77-DF34-1DFA-0A4F-9135D678C91A}"/>
              </a:ext>
            </a:extLst>
          </p:cNvPr>
          <p:cNvSpPr>
            <a:spLocks noGrp="1"/>
          </p:cNvSpPr>
          <p:nvPr>
            <p:ph type="body" sz="quarter" idx="20"/>
          </p:nvPr>
        </p:nvSpPr>
        <p:spPr>
          <a:xfrm>
            <a:off x="393192" y="3593592"/>
            <a:ext cx="1810512" cy="2313432"/>
          </a:xfrm>
        </p:spPr>
        <p:txBody>
          <a:bodyPr lIns="91440" tIns="45720" rIns="91440" bIns="45720" anchor="t">
            <a:noAutofit/>
          </a:bodyPr>
          <a:lstStyle>
            <a:lvl1pPr marL="228600" indent="-228600" algn="l">
              <a:lnSpc>
                <a:spcPct val="90000"/>
              </a:lnSpc>
              <a:spcBef>
                <a:spcPts val="1000"/>
              </a:spcBef>
              <a:buFont typeface="Courier New" panose="02070309020205020404" pitchFamily="49" charset="0"/>
              <a:buChar char="o"/>
              <a:defRPr sz="1800" spc="100" baseline="0"/>
            </a:lvl1pPr>
          </a:lstStyle>
          <a:p>
            <a:pPr lvl="0"/>
            <a:r>
              <a:rPr lang="en-US"/>
              <a:t>Click to edit Master text styles</a:t>
            </a:r>
          </a:p>
        </p:txBody>
      </p:sp>
      <p:sp>
        <p:nvSpPr>
          <p:cNvPr id="27" name="Text Placeholder 11">
            <a:extLst>
              <a:ext uri="{FF2B5EF4-FFF2-40B4-BE49-F238E27FC236}">
                <a16:creationId xmlns:a16="http://schemas.microsoft.com/office/drawing/2014/main" id="{BE9A3292-191B-010F-070D-D0FDE41777DB}"/>
              </a:ext>
            </a:extLst>
          </p:cNvPr>
          <p:cNvSpPr>
            <a:spLocks noGrp="1"/>
          </p:cNvSpPr>
          <p:nvPr>
            <p:ph type="body" sz="quarter" idx="21"/>
          </p:nvPr>
        </p:nvSpPr>
        <p:spPr>
          <a:xfrm>
            <a:off x="2670048" y="3593592"/>
            <a:ext cx="1810512" cy="2313432"/>
          </a:xfrm>
        </p:spPr>
        <p:txBody>
          <a:bodyPr lIns="91440" tIns="45720" rIns="91440" bIns="45720" anchor="t">
            <a:noAutofit/>
          </a:bodyPr>
          <a:lstStyle>
            <a:lvl1pPr marL="228600" indent="-228600" algn="l">
              <a:lnSpc>
                <a:spcPct val="90000"/>
              </a:lnSpc>
              <a:spcBef>
                <a:spcPts val="1000"/>
              </a:spcBef>
              <a:buFont typeface="Courier New" panose="02070309020205020404" pitchFamily="49" charset="0"/>
              <a:buChar char="o"/>
              <a:defRPr sz="1800" spc="100" baseline="0"/>
            </a:lvl1pPr>
          </a:lstStyle>
          <a:p>
            <a:pPr lvl="0"/>
            <a:r>
              <a:rPr lang="en-US"/>
              <a:t>Click to edit Master text styles</a:t>
            </a:r>
          </a:p>
        </p:txBody>
      </p:sp>
      <p:sp>
        <p:nvSpPr>
          <p:cNvPr id="28" name="Text Placeholder 11">
            <a:extLst>
              <a:ext uri="{FF2B5EF4-FFF2-40B4-BE49-F238E27FC236}">
                <a16:creationId xmlns:a16="http://schemas.microsoft.com/office/drawing/2014/main" id="{B2BC6B74-3807-C720-B915-2CF7F547C542}"/>
              </a:ext>
            </a:extLst>
          </p:cNvPr>
          <p:cNvSpPr>
            <a:spLocks noGrp="1"/>
          </p:cNvSpPr>
          <p:nvPr>
            <p:ph type="body" sz="quarter" idx="22"/>
          </p:nvPr>
        </p:nvSpPr>
        <p:spPr>
          <a:xfrm>
            <a:off x="4956048" y="3593592"/>
            <a:ext cx="1810512" cy="2313432"/>
          </a:xfrm>
        </p:spPr>
        <p:txBody>
          <a:bodyPr lIns="91440" tIns="45720" rIns="91440" bIns="45720" anchor="t">
            <a:noAutofit/>
          </a:bodyPr>
          <a:lstStyle>
            <a:lvl1pPr marL="228600" indent="-228600" algn="l">
              <a:lnSpc>
                <a:spcPct val="90000"/>
              </a:lnSpc>
              <a:spcBef>
                <a:spcPts val="1000"/>
              </a:spcBef>
              <a:buFont typeface="Courier New" panose="02070309020205020404" pitchFamily="49" charset="0"/>
              <a:buChar char="o"/>
              <a:defRPr sz="1800" spc="100" baseline="0"/>
            </a:lvl1pPr>
          </a:lstStyle>
          <a:p>
            <a:pPr lvl="0"/>
            <a:r>
              <a:rPr lang="en-US"/>
              <a:t>Click to edit Master text styles</a:t>
            </a:r>
          </a:p>
        </p:txBody>
      </p:sp>
      <p:sp>
        <p:nvSpPr>
          <p:cNvPr id="29" name="Text Placeholder 11">
            <a:extLst>
              <a:ext uri="{FF2B5EF4-FFF2-40B4-BE49-F238E27FC236}">
                <a16:creationId xmlns:a16="http://schemas.microsoft.com/office/drawing/2014/main" id="{B9F69994-8695-326D-A14A-2EF6CC6B7B56}"/>
              </a:ext>
            </a:extLst>
          </p:cNvPr>
          <p:cNvSpPr>
            <a:spLocks noGrp="1"/>
          </p:cNvSpPr>
          <p:nvPr>
            <p:ph type="body" sz="quarter" idx="23"/>
          </p:nvPr>
        </p:nvSpPr>
        <p:spPr>
          <a:xfrm>
            <a:off x="7232904" y="3593592"/>
            <a:ext cx="1810512" cy="2313432"/>
          </a:xfrm>
        </p:spPr>
        <p:txBody>
          <a:bodyPr lIns="91440" tIns="45720" rIns="91440" bIns="45720" anchor="t">
            <a:noAutofit/>
          </a:bodyPr>
          <a:lstStyle>
            <a:lvl1pPr marL="228600" indent="-228600" algn="l">
              <a:lnSpc>
                <a:spcPct val="90000"/>
              </a:lnSpc>
              <a:spcBef>
                <a:spcPts val="1000"/>
              </a:spcBef>
              <a:buFont typeface="Courier New" panose="02070309020205020404" pitchFamily="49" charset="0"/>
              <a:buChar char="o"/>
              <a:defRPr sz="1800" spc="100" baseline="0"/>
            </a:lvl1pPr>
          </a:lstStyle>
          <a:p>
            <a:pPr lvl="0"/>
            <a:r>
              <a:rPr lang="en-US"/>
              <a:t>Click to edit Master text styles</a:t>
            </a:r>
          </a:p>
        </p:txBody>
      </p:sp>
      <p:sp>
        <p:nvSpPr>
          <p:cNvPr id="30" name="Text Placeholder 11">
            <a:extLst>
              <a:ext uri="{FF2B5EF4-FFF2-40B4-BE49-F238E27FC236}">
                <a16:creationId xmlns:a16="http://schemas.microsoft.com/office/drawing/2014/main" id="{FFBA7C26-A391-16B9-09FE-3311997414D4}"/>
              </a:ext>
            </a:extLst>
          </p:cNvPr>
          <p:cNvSpPr>
            <a:spLocks noGrp="1"/>
          </p:cNvSpPr>
          <p:nvPr>
            <p:ph type="body" sz="quarter" idx="24"/>
          </p:nvPr>
        </p:nvSpPr>
        <p:spPr>
          <a:xfrm>
            <a:off x="9518904" y="3593592"/>
            <a:ext cx="1810512" cy="2313432"/>
          </a:xfrm>
        </p:spPr>
        <p:txBody>
          <a:bodyPr lIns="91440" tIns="45720" rIns="91440" bIns="45720" anchor="t">
            <a:noAutofit/>
          </a:bodyPr>
          <a:lstStyle>
            <a:lvl1pPr marL="228600" indent="-228600" algn="l">
              <a:lnSpc>
                <a:spcPct val="90000"/>
              </a:lnSpc>
              <a:spcBef>
                <a:spcPts val="1000"/>
              </a:spcBef>
              <a:buFont typeface="Courier New" panose="02070309020205020404" pitchFamily="49" charset="0"/>
              <a:buChar char="o"/>
              <a:defRPr sz="1800" spc="100" baseline="0"/>
            </a:lvl1pPr>
          </a:lstStyle>
          <a:p>
            <a:pPr lvl="0"/>
            <a:r>
              <a:rPr lang="en-US"/>
              <a:t>Click to edit Master text styles</a:t>
            </a:r>
          </a:p>
        </p:txBody>
      </p:sp>
      <p:sp>
        <p:nvSpPr>
          <p:cNvPr id="6" name="Freeform 9">
            <a:extLst>
              <a:ext uri="{FF2B5EF4-FFF2-40B4-BE49-F238E27FC236}">
                <a16:creationId xmlns:a16="http://schemas.microsoft.com/office/drawing/2014/main" id="{0A65C442-D79F-AFAF-149E-A851408E53B3}"/>
              </a:ext>
            </a:extLst>
          </p:cNvPr>
          <p:cNvSpPr/>
          <p:nvPr userDrawn="1"/>
        </p:nvSpPr>
        <p:spPr>
          <a:xfrm rot="5400000" flipH="1" flipV="1">
            <a:off x="1285350" y="4714350"/>
            <a:ext cx="858300" cy="3429000"/>
          </a:xfrm>
          <a:custGeom>
            <a:avLst/>
            <a:gdLst>
              <a:gd name="connsiteX0" fmla="*/ 858300 w 858300"/>
              <a:gd name="connsiteY0" fmla="*/ 0 h 3429000"/>
              <a:gd name="connsiteX1" fmla="*/ 0 w 858300"/>
              <a:gd name="connsiteY1" fmla="*/ 0 h 3429000"/>
              <a:gd name="connsiteX2" fmla="*/ 0 w 858300"/>
              <a:gd name="connsiteY2" fmla="*/ 3429000 h 3429000"/>
              <a:gd name="connsiteX3" fmla="*/ 1050 w 858300"/>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858300" h="3429000">
                <a:moveTo>
                  <a:pt x="858300" y="0"/>
                </a:moveTo>
                <a:lnTo>
                  <a:pt x="0" y="0"/>
                </a:lnTo>
                <a:lnTo>
                  <a:pt x="0" y="3429000"/>
                </a:lnTo>
                <a:lnTo>
                  <a:pt x="1050" y="3429000"/>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20816426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List">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17C17382-FA10-6566-4D96-1490A9526749}"/>
              </a:ext>
            </a:extLst>
          </p:cNvPr>
          <p:cNvSpPr>
            <a:spLocks noGrp="1"/>
          </p:cNvSpPr>
          <p:nvPr>
            <p:ph type="pic" sz="quarter" idx="12"/>
          </p:nvPr>
        </p:nvSpPr>
        <p:spPr>
          <a:xfrm>
            <a:off x="0" y="0"/>
            <a:ext cx="5278745" cy="6858000"/>
          </a:xfrm>
          <a:custGeom>
            <a:avLst/>
            <a:gdLst>
              <a:gd name="connsiteX0" fmla="*/ 0 w 5278745"/>
              <a:gd name="connsiteY0" fmla="*/ 0 h 6858000"/>
              <a:gd name="connsiteX1" fmla="*/ 5278745 w 5278745"/>
              <a:gd name="connsiteY1" fmla="*/ 0 h 6858000"/>
              <a:gd name="connsiteX2" fmla="*/ 3564245 w 5278745"/>
              <a:gd name="connsiteY2" fmla="*/ 6858000 h 6858000"/>
              <a:gd name="connsiteX3" fmla="*/ 2668656 w 5278745"/>
              <a:gd name="connsiteY3" fmla="*/ 6858000 h 6858000"/>
              <a:gd name="connsiteX4" fmla="*/ 2727248 w 5278745"/>
              <a:gd name="connsiteY4" fmla="*/ 6623632 h 6858000"/>
              <a:gd name="connsiteX5" fmla="*/ 0 w 5278745"/>
              <a:gd name="connsiteY5" fmla="*/ 662363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78745" h="6858000">
                <a:moveTo>
                  <a:pt x="0" y="0"/>
                </a:moveTo>
                <a:lnTo>
                  <a:pt x="5278745" y="0"/>
                </a:lnTo>
                <a:lnTo>
                  <a:pt x="3564245" y="6858000"/>
                </a:lnTo>
                <a:lnTo>
                  <a:pt x="2668656" y="6858000"/>
                </a:lnTo>
                <a:lnTo>
                  <a:pt x="2727248" y="6623632"/>
                </a:lnTo>
                <a:lnTo>
                  <a:pt x="0" y="6623632"/>
                </a:lnTo>
                <a:close/>
              </a:path>
            </a:pathLst>
          </a:custGeom>
        </p:spPr>
        <p:txBody>
          <a:bodyPr wrap="square" anchor="ctr">
            <a:noAutofit/>
          </a:bodyPr>
          <a:lstStyle>
            <a:lvl1pPr marL="0" indent="0" algn="ctr">
              <a:buNone/>
              <a:defRPr/>
            </a:lvl1pPr>
          </a:lstStyle>
          <a:p>
            <a:r>
              <a:rPr lang="en-US"/>
              <a:t>Click icon to add picture</a:t>
            </a:r>
          </a:p>
        </p:txBody>
      </p:sp>
      <p:sp>
        <p:nvSpPr>
          <p:cNvPr id="2" name="Title 1">
            <a:extLst>
              <a:ext uri="{FF2B5EF4-FFF2-40B4-BE49-F238E27FC236}">
                <a16:creationId xmlns:a16="http://schemas.microsoft.com/office/drawing/2014/main" id="{67E307E3-615E-4065-DAA5-78851025C65D}"/>
              </a:ext>
            </a:extLst>
          </p:cNvPr>
          <p:cNvSpPr>
            <a:spLocks noGrp="1"/>
          </p:cNvSpPr>
          <p:nvPr>
            <p:ph type="title"/>
          </p:nvPr>
        </p:nvSpPr>
        <p:spPr>
          <a:xfrm>
            <a:off x="640080" y="2331720"/>
            <a:ext cx="5897880" cy="676656"/>
          </a:xfrm>
        </p:spPr>
        <p:txBody>
          <a:bodyPr lIns="0" tIns="0" rIns="0" bIns="0" anchor="t">
            <a:noAutofit/>
          </a:bodyPr>
          <a:lstStyle>
            <a:lvl1pPr algn="r">
              <a:defRPr sz="5500" cap="all" baseline="0">
                <a:ln w="25400">
                  <a:solidFill>
                    <a:schemeClr val="bg1"/>
                  </a:solidFill>
                </a:ln>
              </a:defRPr>
            </a:lvl1pPr>
          </a:lstStyle>
          <a:p>
            <a:r>
              <a:rPr lang="en-US"/>
              <a:t>Click to edit Master title style</a:t>
            </a:r>
          </a:p>
        </p:txBody>
      </p:sp>
      <p:sp>
        <p:nvSpPr>
          <p:cNvPr id="3" name="Footer Placeholder 2">
            <a:extLst>
              <a:ext uri="{FF2B5EF4-FFF2-40B4-BE49-F238E27FC236}">
                <a16:creationId xmlns:a16="http://schemas.microsoft.com/office/drawing/2014/main" id="{5CC062D3-982A-92E2-D7A3-183CDAFA8290}"/>
              </a:ext>
            </a:extLst>
          </p:cNvPr>
          <p:cNvSpPr>
            <a:spLocks noGrp="1"/>
          </p:cNvSpPr>
          <p:nvPr>
            <p:ph type="ftr" sz="quarter" idx="10"/>
          </p:nvPr>
        </p:nvSpPr>
        <p:spPr/>
        <p:txBody>
          <a:bodyPr/>
          <a:lstStyle/>
          <a:p>
            <a:r>
              <a:rPr lang="en-US"/>
              <a:t>Fitness Presentation</a:t>
            </a:r>
          </a:p>
        </p:txBody>
      </p:sp>
      <p:sp>
        <p:nvSpPr>
          <p:cNvPr id="4" name="Slide Number Placeholder 3">
            <a:extLst>
              <a:ext uri="{FF2B5EF4-FFF2-40B4-BE49-F238E27FC236}">
                <a16:creationId xmlns:a16="http://schemas.microsoft.com/office/drawing/2014/main" id="{5EA91D1E-822C-BF84-967A-1B4AC3C0A361}"/>
              </a:ext>
            </a:extLst>
          </p:cNvPr>
          <p:cNvSpPr>
            <a:spLocks noGrp="1"/>
          </p:cNvSpPr>
          <p:nvPr>
            <p:ph type="sldNum" sz="quarter" idx="11"/>
          </p:nvPr>
        </p:nvSpPr>
        <p:spPr/>
        <p:txBody>
          <a:bodyPr/>
          <a:lstStyle/>
          <a:p>
            <a:fld id="{294A09A9-5501-47C1-A89A-A340965A2BE2}" type="slidenum">
              <a:rPr lang="en-US" smtClean="0"/>
              <a:pPr/>
              <a:t>‹#›</a:t>
            </a:fld>
            <a:endParaRPr lang="en-US"/>
          </a:p>
        </p:txBody>
      </p:sp>
      <p:sp>
        <p:nvSpPr>
          <p:cNvPr id="14" name="Text Placeholder 13">
            <a:extLst>
              <a:ext uri="{FF2B5EF4-FFF2-40B4-BE49-F238E27FC236}">
                <a16:creationId xmlns:a16="http://schemas.microsoft.com/office/drawing/2014/main" id="{6C0D53C6-746B-0B30-1EA2-115506B5FBB3}"/>
              </a:ext>
            </a:extLst>
          </p:cNvPr>
          <p:cNvSpPr>
            <a:spLocks noGrp="1"/>
          </p:cNvSpPr>
          <p:nvPr>
            <p:ph type="body" sz="quarter" idx="14"/>
          </p:nvPr>
        </p:nvSpPr>
        <p:spPr>
          <a:xfrm>
            <a:off x="640080" y="3099816"/>
            <a:ext cx="5532120" cy="676656"/>
          </a:xfrm>
        </p:spPr>
        <p:txBody>
          <a:bodyPr lIns="0" tIns="0" rIns="0" bIns="0">
            <a:noAutofit/>
          </a:bodyPr>
          <a:lstStyle>
            <a:lvl1pPr marL="0" indent="0" algn="r">
              <a:buNone/>
              <a:defRPr sz="5500" b="1" cap="all" baseline="0">
                <a:ln w="25400">
                  <a:solidFill>
                    <a:schemeClr val="bg1"/>
                  </a:solidFill>
                </a:ln>
                <a:noFill/>
                <a:latin typeface="+mj-lt"/>
              </a:defRPr>
            </a:lvl1pPr>
          </a:lstStyle>
          <a:p>
            <a:pPr lvl="0"/>
            <a:r>
              <a:rPr lang="en-US"/>
              <a:t>Click to edit Master text styles</a:t>
            </a:r>
          </a:p>
        </p:txBody>
      </p:sp>
      <p:sp>
        <p:nvSpPr>
          <p:cNvPr id="15" name="Text Placeholder 13">
            <a:extLst>
              <a:ext uri="{FF2B5EF4-FFF2-40B4-BE49-F238E27FC236}">
                <a16:creationId xmlns:a16="http://schemas.microsoft.com/office/drawing/2014/main" id="{99E3A49B-132C-8354-0143-55537669432C}"/>
              </a:ext>
            </a:extLst>
          </p:cNvPr>
          <p:cNvSpPr>
            <a:spLocks noGrp="1"/>
          </p:cNvSpPr>
          <p:nvPr>
            <p:ph type="body" sz="quarter" idx="15"/>
          </p:nvPr>
        </p:nvSpPr>
        <p:spPr>
          <a:xfrm>
            <a:off x="640080" y="3867912"/>
            <a:ext cx="5166360" cy="676656"/>
          </a:xfrm>
        </p:spPr>
        <p:txBody>
          <a:bodyPr lIns="0" tIns="0" rIns="0" bIns="0">
            <a:noAutofit/>
          </a:bodyPr>
          <a:lstStyle>
            <a:lvl1pPr marL="0" indent="0" algn="r">
              <a:buNone/>
              <a:defRPr sz="5500" b="1" cap="all" baseline="0">
                <a:ln w="15875">
                  <a:noFill/>
                </a:ln>
                <a:solidFill>
                  <a:schemeClr val="accent1"/>
                </a:solidFill>
                <a:latin typeface="+mj-lt"/>
              </a:defRPr>
            </a:lvl1pPr>
          </a:lstStyle>
          <a:p>
            <a:pPr lvl="0"/>
            <a:r>
              <a:rPr lang="en-US"/>
              <a:t>Click to edit Master text styles</a:t>
            </a:r>
          </a:p>
        </p:txBody>
      </p:sp>
      <p:sp>
        <p:nvSpPr>
          <p:cNvPr id="13" name="Freeform 9">
            <a:extLst>
              <a:ext uri="{FF2B5EF4-FFF2-40B4-BE49-F238E27FC236}">
                <a16:creationId xmlns:a16="http://schemas.microsoft.com/office/drawing/2014/main" id="{8165BE25-CB2C-A702-3550-E54C635FFB8B}"/>
              </a:ext>
            </a:extLst>
          </p:cNvPr>
          <p:cNvSpPr/>
          <p:nvPr userDrawn="1"/>
        </p:nvSpPr>
        <p:spPr>
          <a:xfrm>
            <a:off x="0" y="6623632"/>
            <a:ext cx="2727248" cy="234368"/>
          </a:xfrm>
          <a:custGeom>
            <a:avLst/>
            <a:gdLst>
              <a:gd name="connsiteX0" fmla="*/ 0 w 2727248"/>
              <a:gd name="connsiteY0" fmla="*/ 0 h 234368"/>
              <a:gd name="connsiteX1" fmla="*/ 2727248 w 2727248"/>
              <a:gd name="connsiteY1" fmla="*/ 0 h 234368"/>
              <a:gd name="connsiteX2" fmla="*/ 2668656 w 2727248"/>
              <a:gd name="connsiteY2" fmla="*/ 234368 h 234368"/>
              <a:gd name="connsiteX3" fmla="*/ 0 w 2727248"/>
              <a:gd name="connsiteY3" fmla="*/ 234368 h 234368"/>
            </a:gdLst>
            <a:ahLst/>
            <a:cxnLst>
              <a:cxn ang="0">
                <a:pos x="connsiteX0" y="connsiteY0"/>
              </a:cxn>
              <a:cxn ang="0">
                <a:pos x="connsiteX1" y="connsiteY1"/>
              </a:cxn>
              <a:cxn ang="0">
                <a:pos x="connsiteX2" y="connsiteY2"/>
              </a:cxn>
              <a:cxn ang="0">
                <a:pos x="connsiteX3" y="connsiteY3"/>
              </a:cxn>
            </a:cxnLst>
            <a:rect l="l" t="t" r="r" b="b"/>
            <a:pathLst>
              <a:path w="2727248" h="234368">
                <a:moveTo>
                  <a:pt x="0" y="0"/>
                </a:moveTo>
                <a:lnTo>
                  <a:pt x="2727248" y="0"/>
                </a:lnTo>
                <a:lnTo>
                  <a:pt x="2668656" y="234368"/>
                </a:lnTo>
                <a:lnTo>
                  <a:pt x="0" y="234368"/>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cxnSp>
        <p:nvCxnSpPr>
          <p:cNvPr id="16" name="Straight Connector 15">
            <a:extLst>
              <a:ext uri="{FF2B5EF4-FFF2-40B4-BE49-F238E27FC236}">
                <a16:creationId xmlns:a16="http://schemas.microsoft.com/office/drawing/2014/main" id="{DBDD52C3-B607-4718-8060-DE51A473193A}"/>
              </a:ext>
            </a:extLst>
          </p:cNvPr>
          <p:cNvCxnSpPr>
            <a:cxnSpLocks/>
          </p:cNvCxnSpPr>
          <p:nvPr userDrawn="1"/>
        </p:nvCxnSpPr>
        <p:spPr>
          <a:xfrm flipH="1">
            <a:off x="7401898" y="674107"/>
            <a:ext cx="99655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30B11385-38B0-5A73-2ED5-5831C619DA0D}"/>
              </a:ext>
            </a:extLst>
          </p:cNvPr>
          <p:cNvCxnSpPr>
            <a:cxnSpLocks/>
          </p:cNvCxnSpPr>
          <p:nvPr userDrawn="1"/>
        </p:nvCxnSpPr>
        <p:spPr>
          <a:xfrm flipH="1">
            <a:off x="7401898" y="1741328"/>
            <a:ext cx="99655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1967730C-8727-BAC3-0B31-998BCE7AE6F5}"/>
              </a:ext>
            </a:extLst>
          </p:cNvPr>
          <p:cNvCxnSpPr>
            <a:cxnSpLocks/>
          </p:cNvCxnSpPr>
          <p:nvPr userDrawn="1"/>
        </p:nvCxnSpPr>
        <p:spPr>
          <a:xfrm flipH="1">
            <a:off x="7401898" y="2808549"/>
            <a:ext cx="99655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6001210-69EA-A39E-8C6B-DA7240A8DE1A}"/>
              </a:ext>
            </a:extLst>
          </p:cNvPr>
          <p:cNvCxnSpPr>
            <a:cxnSpLocks/>
          </p:cNvCxnSpPr>
          <p:nvPr userDrawn="1"/>
        </p:nvCxnSpPr>
        <p:spPr>
          <a:xfrm flipH="1">
            <a:off x="7401898" y="3875770"/>
            <a:ext cx="99655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3ED85AE4-5943-2EA1-DB71-60503401F79C}"/>
              </a:ext>
            </a:extLst>
          </p:cNvPr>
          <p:cNvCxnSpPr>
            <a:cxnSpLocks/>
          </p:cNvCxnSpPr>
          <p:nvPr userDrawn="1"/>
        </p:nvCxnSpPr>
        <p:spPr>
          <a:xfrm flipH="1">
            <a:off x="7401898" y="4942990"/>
            <a:ext cx="996551"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1" name="Text Placeholder 4">
            <a:extLst>
              <a:ext uri="{FF2B5EF4-FFF2-40B4-BE49-F238E27FC236}">
                <a16:creationId xmlns:a16="http://schemas.microsoft.com/office/drawing/2014/main" id="{846F6951-0B18-5BBC-BB37-77CFF9924B2B}"/>
              </a:ext>
            </a:extLst>
          </p:cNvPr>
          <p:cNvSpPr>
            <a:spLocks noGrp="1"/>
          </p:cNvSpPr>
          <p:nvPr>
            <p:ph type="body" sz="quarter" idx="3" hasCustomPrompt="1"/>
          </p:nvPr>
        </p:nvSpPr>
        <p:spPr>
          <a:xfrm>
            <a:off x="7406640" y="832104"/>
            <a:ext cx="996696" cy="548640"/>
          </a:xfrm>
        </p:spPr>
        <p:txBody>
          <a:bodyPr lIns="0" tIns="0" rIns="0" bIns="0" anchor="t">
            <a:normAutofit/>
          </a:bodyPr>
          <a:lstStyle>
            <a:lvl1pPr marL="0" indent="0" algn="r">
              <a:buNone/>
              <a:defRPr sz="2000" b="1" cap="all" spc="10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Day 000</a:t>
            </a:r>
          </a:p>
        </p:txBody>
      </p:sp>
      <p:sp>
        <p:nvSpPr>
          <p:cNvPr id="22" name="Text Placeholder 4">
            <a:extLst>
              <a:ext uri="{FF2B5EF4-FFF2-40B4-BE49-F238E27FC236}">
                <a16:creationId xmlns:a16="http://schemas.microsoft.com/office/drawing/2014/main" id="{5432D6ED-80F7-557F-BF87-75BDDB2861E6}"/>
              </a:ext>
            </a:extLst>
          </p:cNvPr>
          <p:cNvSpPr>
            <a:spLocks noGrp="1"/>
          </p:cNvSpPr>
          <p:nvPr>
            <p:ph type="body" sz="quarter" idx="16" hasCustomPrompt="1"/>
          </p:nvPr>
        </p:nvSpPr>
        <p:spPr>
          <a:xfrm>
            <a:off x="7406640" y="1901952"/>
            <a:ext cx="996696" cy="548640"/>
          </a:xfrm>
        </p:spPr>
        <p:txBody>
          <a:bodyPr lIns="0" tIns="0" rIns="0" bIns="0" anchor="t">
            <a:normAutofit/>
          </a:bodyPr>
          <a:lstStyle>
            <a:lvl1pPr marL="0" indent="0" algn="r">
              <a:buNone/>
              <a:defRPr sz="2000" b="1" cap="all" spc="10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Day 000</a:t>
            </a:r>
          </a:p>
        </p:txBody>
      </p:sp>
      <p:sp>
        <p:nvSpPr>
          <p:cNvPr id="23" name="Text Placeholder 4">
            <a:extLst>
              <a:ext uri="{FF2B5EF4-FFF2-40B4-BE49-F238E27FC236}">
                <a16:creationId xmlns:a16="http://schemas.microsoft.com/office/drawing/2014/main" id="{17C29E41-52B3-A130-CB20-7C3761CE7DF4}"/>
              </a:ext>
            </a:extLst>
          </p:cNvPr>
          <p:cNvSpPr>
            <a:spLocks noGrp="1"/>
          </p:cNvSpPr>
          <p:nvPr>
            <p:ph type="body" sz="quarter" idx="17" hasCustomPrompt="1"/>
          </p:nvPr>
        </p:nvSpPr>
        <p:spPr>
          <a:xfrm>
            <a:off x="7406640" y="2980944"/>
            <a:ext cx="996696" cy="548640"/>
          </a:xfrm>
        </p:spPr>
        <p:txBody>
          <a:bodyPr lIns="0" tIns="0" rIns="0" bIns="0" anchor="t">
            <a:normAutofit/>
          </a:bodyPr>
          <a:lstStyle>
            <a:lvl1pPr marL="0" indent="0" algn="r">
              <a:buNone/>
              <a:defRPr sz="2000" b="1" cap="all" spc="10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Day 000</a:t>
            </a:r>
          </a:p>
        </p:txBody>
      </p:sp>
      <p:sp>
        <p:nvSpPr>
          <p:cNvPr id="24" name="Text Placeholder 4">
            <a:extLst>
              <a:ext uri="{FF2B5EF4-FFF2-40B4-BE49-F238E27FC236}">
                <a16:creationId xmlns:a16="http://schemas.microsoft.com/office/drawing/2014/main" id="{1B4688B7-A0F2-62A8-EEF6-9137117B6803}"/>
              </a:ext>
            </a:extLst>
          </p:cNvPr>
          <p:cNvSpPr>
            <a:spLocks noGrp="1"/>
          </p:cNvSpPr>
          <p:nvPr>
            <p:ph type="body" sz="quarter" idx="18" hasCustomPrompt="1"/>
          </p:nvPr>
        </p:nvSpPr>
        <p:spPr>
          <a:xfrm>
            <a:off x="7406640" y="4050792"/>
            <a:ext cx="996696" cy="548640"/>
          </a:xfrm>
        </p:spPr>
        <p:txBody>
          <a:bodyPr lIns="0" tIns="0" rIns="0" bIns="0" anchor="t">
            <a:normAutofit/>
          </a:bodyPr>
          <a:lstStyle>
            <a:lvl1pPr marL="0" indent="0" algn="r">
              <a:buNone/>
              <a:defRPr sz="2000" b="1" cap="all" spc="10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Day 000</a:t>
            </a:r>
          </a:p>
        </p:txBody>
      </p:sp>
      <p:sp>
        <p:nvSpPr>
          <p:cNvPr id="25" name="Text Placeholder 4">
            <a:extLst>
              <a:ext uri="{FF2B5EF4-FFF2-40B4-BE49-F238E27FC236}">
                <a16:creationId xmlns:a16="http://schemas.microsoft.com/office/drawing/2014/main" id="{B821B85B-D974-5B4F-CD11-BC8425FAC541}"/>
              </a:ext>
            </a:extLst>
          </p:cNvPr>
          <p:cNvSpPr>
            <a:spLocks noGrp="1"/>
          </p:cNvSpPr>
          <p:nvPr>
            <p:ph type="body" sz="quarter" idx="19" hasCustomPrompt="1"/>
          </p:nvPr>
        </p:nvSpPr>
        <p:spPr>
          <a:xfrm>
            <a:off x="7406640" y="5120640"/>
            <a:ext cx="996696" cy="548640"/>
          </a:xfrm>
        </p:spPr>
        <p:txBody>
          <a:bodyPr lIns="0" tIns="0" rIns="0" bIns="0" anchor="t">
            <a:normAutofit/>
          </a:bodyPr>
          <a:lstStyle>
            <a:lvl1pPr marL="0" indent="0" algn="r">
              <a:buNone/>
              <a:defRPr sz="2000" b="1" cap="all" spc="10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Day 000</a:t>
            </a:r>
          </a:p>
        </p:txBody>
      </p:sp>
      <p:sp>
        <p:nvSpPr>
          <p:cNvPr id="26" name="Text Placeholder 11">
            <a:extLst>
              <a:ext uri="{FF2B5EF4-FFF2-40B4-BE49-F238E27FC236}">
                <a16:creationId xmlns:a16="http://schemas.microsoft.com/office/drawing/2014/main" id="{D36BBA77-DF34-1DFA-0A4F-9135D678C91A}"/>
              </a:ext>
            </a:extLst>
          </p:cNvPr>
          <p:cNvSpPr>
            <a:spLocks noGrp="1"/>
          </p:cNvSpPr>
          <p:nvPr>
            <p:ph type="body" sz="quarter" idx="20"/>
          </p:nvPr>
        </p:nvSpPr>
        <p:spPr>
          <a:xfrm>
            <a:off x="8851392" y="832104"/>
            <a:ext cx="2706624" cy="749808"/>
          </a:xfrm>
        </p:spPr>
        <p:txBody>
          <a:bodyPr lIns="0" tIns="0" rIns="0" bIns="0" anchor="t">
            <a:noAutofit/>
          </a:bodyPr>
          <a:lstStyle>
            <a:lvl1pPr marL="0" indent="0" algn="l">
              <a:lnSpc>
                <a:spcPct val="100000"/>
              </a:lnSpc>
              <a:spcBef>
                <a:spcPts val="0"/>
              </a:spcBef>
              <a:buNone/>
              <a:defRPr sz="1800" spc="100" baseline="0"/>
            </a:lvl1pPr>
          </a:lstStyle>
          <a:p>
            <a:pPr lvl="0"/>
            <a:r>
              <a:rPr lang="en-US"/>
              <a:t>Click to edit Master text styles</a:t>
            </a:r>
          </a:p>
        </p:txBody>
      </p:sp>
      <p:sp>
        <p:nvSpPr>
          <p:cNvPr id="27" name="Text Placeholder 11">
            <a:extLst>
              <a:ext uri="{FF2B5EF4-FFF2-40B4-BE49-F238E27FC236}">
                <a16:creationId xmlns:a16="http://schemas.microsoft.com/office/drawing/2014/main" id="{BE9A3292-191B-010F-070D-D0FDE41777DB}"/>
              </a:ext>
            </a:extLst>
          </p:cNvPr>
          <p:cNvSpPr>
            <a:spLocks noGrp="1"/>
          </p:cNvSpPr>
          <p:nvPr>
            <p:ph type="body" sz="quarter" idx="21"/>
          </p:nvPr>
        </p:nvSpPr>
        <p:spPr>
          <a:xfrm>
            <a:off x="8851392" y="1901952"/>
            <a:ext cx="2706624" cy="749808"/>
          </a:xfrm>
        </p:spPr>
        <p:txBody>
          <a:bodyPr lIns="0" tIns="0" rIns="0" bIns="0" anchor="t">
            <a:noAutofit/>
          </a:bodyPr>
          <a:lstStyle>
            <a:lvl1pPr marL="0" indent="0" algn="l">
              <a:lnSpc>
                <a:spcPct val="100000"/>
              </a:lnSpc>
              <a:spcBef>
                <a:spcPts val="0"/>
              </a:spcBef>
              <a:buNone/>
              <a:defRPr sz="1800" spc="100" baseline="0"/>
            </a:lvl1pPr>
          </a:lstStyle>
          <a:p>
            <a:pPr lvl="0"/>
            <a:r>
              <a:rPr lang="en-US"/>
              <a:t>Click to edit Master text styles</a:t>
            </a:r>
          </a:p>
        </p:txBody>
      </p:sp>
      <p:sp>
        <p:nvSpPr>
          <p:cNvPr id="28" name="Text Placeholder 11">
            <a:extLst>
              <a:ext uri="{FF2B5EF4-FFF2-40B4-BE49-F238E27FC236}">
                <a16:creationId xmlns:a16="http://schemas.microsoft.com/office/drawing/2014/main" id="{B2BC6B74-3807-C720-B915-2CF7F547C542}"/>
              </a:ext>
            </a:extLst>
          </p:cNvPr>
          <p:cNvSpPr>
            <a:spLocks noGrp="1"/>
          </p:cNvSpPr>
          <p:nvPr>
            <p:ph type="body" sz="quarter" idx="22"/>
          </p:nvPr>
        </p:nvSpPr>
        <p:spPr>
          <a:xfrm>
            <a:off x="8851392" y="2980944"/>
            <a:ext cx="2706624" cy="749808"/>
          </a:xfrm>
        </p:spPr>
        <p:txBody>
          <a:bodyPr lIns="0" tIns="0" rIns="0" bIns="0" anchor="t">
            <a:noAutofit/>
          </a:bodyPr>
          <a:lstStyle>
            <a:lvl1pPr marL="0" indent="0" algn="l">
              <a:lnSpc>
                <a:spcPct val="100000"/>
              </a:lnSpc>
              <a:spcBef>
                <a:spcPts val="0"/>
              </a:spcBef>
              <a:buNone/>
              <a:defRPr sz="1800" spc="100" baseline="0"/>
            </a:lvl1pPr>
          </a:lstStyle>
          <a:p>
            <a:pPr lvl="0"/>
            <a:r>
              <a:rPr lang="en-US"/>
              <a:t>Click to edit Master text styles</a:t>
            </a:r>
          </a:p>
        </p:txBody>
      </p:sp>
      <p:sp>
        <p:nvSpPr>
          <p:cNvPr id="29" name="Text Placeholder 11">
            <a:extLst>
              <a:ext uri="{FF2B5EF4-FFF2-40B4-BE49-F238E27FC236}">
                <a16:creationId xmlns:a16="http://schemas.microsoft.com/office/drawing/2014/main" id="{B9F69994-8695-326D-A14A-2EF6CC6B7B56}"/>
              </a:ext>
            </a:extLst>
          </p:cNvPr>
          <p:cNvSpPr>
            <a:spLocks noGrp="1"/>
          </p:cNvSpPr>
          <p:nvPr>
            <p:ph type="body" sz="quarter" idx="23"/>
          </p:nvPr>
        </p:nvSpPr>
        <p:spPr>
          <a:xfrm>
            <a:off x="8851392" y="4050792"/>
            <a:ext cx="2706624" cy="749808"/>
          </a:xfrm>
        </p:spPr>
        <p:txBody>
          <a:bodyPr lIns="0" tIns="0" rIns="0" bIns="0" anchor="t">
            <a:noAutofit/>
          </a:bodyPr>
          <a:lstStyle>
            <a:lvl1pPr marL="0" indent="0" algn="l">
              <a:lnSpc>
                <a:spcPct val="100000"/>
              </a:lnSpc>
              <a:spcBef>
                <a:spcPts val="0"/>
              </a:spcBef>
              <a:buNone/>
              <a:defRPr sz="1800" spc="100" baseline="0"/>
            </a:lvl1pPr>
          </a:lstStyle>
          <a:p>
            <a:pPr lvl="0"/>
            <a:r>
              <a:rPr lang="en-US"/>
              <a:t>Click to edit Master text styles</a:t>
            </a:r>
          </a:p>
        </p:txBody>
      </p:sp>
      <p:sp>
        <p:nvSpPr>
          <p:cNvPr id="30" name="Text Placeholder 11">
            <a:extLst>
              <a:ext uri="{FF2B5EF4-FFF2-40B4-BE49-F238E27FC236}">
                <a16:creationId xmlns:a16="http://schemas.microsoft.com/office/drawing/2014/main" id="{FFBA7C26-A391-16B9-09FE-3311997414D4}"/>
              </a:ext>
            </a:extLst>
          </p:cNvPr>
          <p:cNvSpPr>
            <a:spLocks noGrp="1"/>
          </p:cNvSpPr>
          <p:nvPr>
            <p:ph type="body" sz="quarter" idx="24"/>
          </p:nvPr>
        </p:nvSpPr>
        <p:spPr>
          <a:xfrm>
            <a:off x="8851392" y="5120640"/>
            <a:ext cx="2706624" cy="749808"/>
          </a:xfrm>
        </p:spPr>
        <p:txBody>
          <a:bodyPr lIns="0" tIns="0" rIns="0" bIns="0" anchor="t">
            <a:noAutofit/>
          </a:bodyPr>
          <a:lstStyle>
            <a:lvl1pPr marL="0" indent="0" algn="l">
              <a:lnSpc>
                <a:spcPct val="100000"/>
              </a:lnSpc>
              <a:spcBef>
                <a:spcPts val="0"/>
              </a:spcBef>
              <a:buNone/>
              <a:defRPr sz="1800" spc="100" baseline="0"/>
            </a:lvl1pPr>
          </a:lstStyle>
          <a:p>
            <a:pPr lvl="0"/>
            <a:r>
              <a:rPr lang="en-US"/>
              <a:t>Click to edit Master text styles</a:t>
            </a:r>
          </a:p>
        </p:txBody>
      </p:sp>
    </p:spTree>
    <p:extLst>
      <p:ext uri="{BB962C8B-B14F-4D97-AF65-F5344CB8AC3E}">
        <p14:creationId xmlns:p14="http://schemas.microsoft.com/office/powerpoint/2010/main" val="166210549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EEA7941-4094-9338-0781-C528CF04A5FD}"/>
              </a:ext>
            </a:extLst>
          </p:cNvPr>
          <p:cNvSpPr>
            <a:spLocks noGrp="1"/>
          </p:cNvSpPr>
          <p:nvPr>
            <p:ph type="body" idx="1"/>
          </p:nvPr>
        </p:nvSpPr>
        <p:spPr>
          <a:xfrm>
            <a:off x="630936" y="2807208"/>
            <a:ext cx="5047488" cy="502920"/>
          </a:xfrm>
        </p:spPr>
        <p:txBody>
          <a:bodyPr anchor="t">
            <a:normAutofit/>
          </a:bodyPr>
          <a:lstStyle>
            <a:lvl1pPr marL="0" indent="0">
              <a:buNone/>
              <a:defRPr sz="2000" b="1" cap="all" spc="10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CFD51E4-EBCD-B3FF-3F24-3CF3C2629984}"/>
              </a:ext>
            </a:extLst>
          </p:cNvPr>
          <p:cNvSpPr>
            <a:spLocks noGrp="1"/>
          </p:cNvSpPr>
          <p:nvPr>
            <p:ph sz="half" idx="2"/>
          </p:nvPr>
        </p:nvSpPr>
        <p:spPr>
          <a:xfrm>
            <a:off x="365760" y="3593592"/>
            <a:ext cx="5047488" cy="2313432"/>
          </a:xfrm>
        </p:spPr>
        <p:txBody>
          <a:bodyPr>
            <a:normAutofit/>
          </a:bodyPr>
          <a:lstStyle>
            <a:lvl1pPr marL="228600" indent="-228600">
              <a:spcBef>
                <a:spcPts val="1000"/>
              </a:spcBef>
              <a:buFont typeface="Courier New" panose="02070309020205020404" pitchFamily="49" charset="0"/>
              <a:buChar char="o"/>
              <a:defRPr sz="1800"/>
            </a:lvl1pPr>
            <a:lvl2pPr marL="685800" indent="-228600">
              <a:spcBef>
                <a:spcPts val="1000"/>
              </a:spcBef>
              <a:buFont typeface="Courier New" panose="02070309020205020404" pitchFamily="49" charset="0"/>
              <a:buChar char="o"/>
              <a:defRPr sz="1600"/>
            </a:lvl2pPr>
            <a:lvl3pPr marL="1143000" indent="-228600">
              <a:spcBef>
                <a:spcPts val="1000"/>
              </a:spcBef>
              <a:buFont typeface="Courier New" panose="02070309020205020404" pitchFamily="49" charset="0"/>
              <a:buChar char="o"/>
              <a:defRPr sz="1400"/>
            </a:lvl3pPr>
            <a:lvl4pPr marL="1600200" indent="-228600">
              <a:spcBef>
                <a:spcPts val="1000"/>
              </a:spcBef>
              <a:buFont typeface="Courier New" panose="02070309020205020404" pitchFamily="49" charset="0"/>
              <a:buChar char="o"/>
              <a:defRPr sz="1200"/>
            </a:lvl4pPr>
            <a:lvl5pPr marL="2057400" indent="-228600">
              <a:spcBef>
                <a:spcPts val="1000"/>
              </a:spcBef>
              <a:buFont typeface="Courier New" panose="02070309020205020404" pitchFamily="49" charset="0"/>
              <a:buChar char="o"/>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6FCF8C5-31D4-0423-7F4E-ABC32A654C39}"/>
              </a:ext>
            </a:extLst>
          </p:cNvPr>
          <p:cNvSpPr>
            <a:spLocks noGrp="1"/>
          </p:cNvSpPr>
          <p:nvPr>
            <p:ph type="body" sz="quarter" idx="3"/>
          </p:nvPr>
        </p:nvSpPr>
        <p:spPr>
          <a:xfrm>
            <a:off x="6519672" y="2807208"/>
            <a:ext cx="5047488" cy="502920"/>
          </a:xfrm>
        </p:spPr>
        <p:txBody>
          <a:bodyPr anchor="t">
            <a:normAutofit/>
          </a:bodyPr>
          <a:lstStyle>
            <a:lvl1pPr marL="0" indent="0">
              <a:buNone/>
              <a:defRPr sz="2000" b="1" cap="all" spc="10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285BA47-4F04-2A14-6A5A-922821DB884D}"/>
              </a:ext>
            </a:extLst>
          </p:cNvPr>
          <p:cNvSpPr>
            <a:spLocks noGrp="1"/>
          </p:cNvSpPr>
          <p:nvPr>
            <p:ph sz="quarter" idx="4"/>
          </p:nvPr>
        </p:nvSpPr>
        <p:spPr>
          <a:xfrm>
            <a:off x="6254496" y="3593592"/>
            <a:ext cx="5047488" cy="2313432"/>
          </a:xfrm>
        </p:spPr>
        <p:txBody>
          <a:bodyPr>
            <a:normAutofit/>
          </a:bodyPr>
          <a:lstStyle>
            <a:lvl1pPr marL="228600" indent="-228600">
              <a:spcBef>
                <a:spcPts val="1000"/>
              </a:spcBef>
              <a:buFont typeface="Courier New" panose="02070309020205020404" pitchFamily="49" charset="0"/>
              <a:buChar char="o"/>
              <a:defRPr sz="1800"/>
            </a:lvl1pPr>
            <a:lvl2pPr marL="685800" indent="-228600">
              <a:spcBef>
                <a:spcPts val="1000"/>
              </a:spcBef>
              <a:buFont typeface="Courier New" panose="02070309020205020404" pitchFamily="49" charset="0"/>
              <a:buChar char="o"/>
              <a:defRPr sz="1600"/>
            </a:lvl2pPr>
            <a:lvl3pPr marL="1143000" indent="-228600">
              <a:spcBef>
                <a:spcPts val="1000"/>
              </a:spcBef>
              <a:buFont typeface="Courier New" panose="02070309020205020404" pitchFamily="49" charset="0"/>
              <a:buChar char="o"/>
              <a:defRPr sz="1400"/>
            </a:lvl3pPr>
            <a:lvl4pPr marL="1600200" indent="-228600">
              <a:spcBef>
                <a:spcPts val="1000"/>
              </a:spcBef>
              <a:buFont typeface="Courier New" panose="02070309020205020404" pitchFamily="49" charset="0"/>
              <a:buChar char="o"/>
              <a:defRPr sz="1200"/>
            </a:lvl4pPr>
            <a:lvl5pPr marL="2057400" indent="-228600">
              <a:spcBef>
                <a:spcPts val="1000"/>
              </a:spcBef>
              <a:buFont typeface="Courier New" panose="02070309020205020404" pitchFamily="49" charset="0"/>
              <a:buChar char="o"/>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2FA4DFF-6A35-264D-A2F9-530070C576FF}"/>
              </a:ext>
            </a:extLst>
          </p:cNvPr>
          <p:cNvSpPr>
            <a:spLocks noGrp="1"/>
          </p:cNvSpPr>
          <p:nvPr>
            <p:ph type="dt" sz="half" idx="10"/>
          </p:nvPr>
        </p:nvSpPr>
        <p:spPr/>
        <p:txBody>
          <a:bodyPr/>
          <a:lstStyle/>
          <a:p>
            <a:endParaRPr lang="en-US"/>
          </a:p>
        </p:txBody>
      </p:sp>
      <p:sp>
        <p:nvSpPr>
          <p:cNvPr id="8" name="Footer Placeholder 7">
            <a:extLst>
              <a:ext uri="{FF2B5EF4-FFF2-40B4-BE49-F238E27FC236}">
                <a16:creationId xmlns:a16="http://schemas.microsoft.com/office/drawing/2014/main" id="{BE270CE5-9CB7-3F93-F9B0-8D862409995A}"/>
              </a:ext>
            </a:extLst>
          </p:cNvPr>
          <p:cNvSpPr>
            <a:spLocks noGrp="1"/>
          </p:cNvSpPr>
          <p:nvPr>
            <p:ph type="ftr" sz="quarter" idx="11"/>
          </p:nvPr>
        </p:nvSpPr>
        <p:spPr/>
        <p:txBody>
          <a:bodyPr/>
          <a:lstStyle/>
          <a:p>
            <a:r>
              <a:rPr lang="en-US"/>
              <a:t>Fitness Presentation</a:t>
            </a:r>
          </a:p>
        </p:txBody>
      </p:sp>
      <p:sp>
        <p:nvSpPr>
          <p:cNvPr id="9" name="Slide Number Placeholder 8">
            <a:extLst>
              <a:ext uri="{FF2B5EF4-FFF2-40B4-BE49-F238E27FC236}">
                <a16:creationId xmlns:a16="http://schemas.microsoft.com/office/drawing/2014/main" id="{F9B5C0F7-BD2E-053D-5358-71E086008FC2}"/>
              </a:ext>
            </a:extLst>
          </p:cNvPr>
          <p:cNvSpPr>
            <a:spLocks noGrp="1"/>
          </p:cNvSpPr>
          <p:nvPr>
            <p:ph type="sldNum" sz="quarter" idx="12"/>
          </p:nvPr>
        </p:nvSpPr>
        <p:spPr/>
        <p:txBody>
          <a:bodyPr/>
          <a:lstStyle/>
          <a:p>
            <a:fld id="{290DB59D-69E7-401C-8830-EDCCB503373B}" type="slidenum">
              <a:rPr lang="en-US" smtClean="0"/>
              <a:t>‹#›</a:t>
            </a:fld>
            <a:endParaRPr lang="en-US"/>
          </a:p>
        </p:txBody>
      </p:sp>
      <p:sp>
        <p:nvSpPr>
          <p:cNvPr id="10" name="Freeform 1">
            <a:extLst>
              <a:ext uri="{FF2B5EF4-FFF2-40B4-BE49-F238E27FC236}">
                <a16:creationId xmlns:a16="http://schemas.microsoft.com/office/drawing/2014/main" id="{BEA032DF-05FD-17F7-479F-A3951E09F4D4}"/>
              </a:ext>
            </a:extLst>
          </p:cNvPr>
          <p:cNvSpPr/>
          <p:nvPr userDrawn="1"/>
        </p:nvSpPr>
        <p:spPr>
          <a:xfrm rot="10800000">
            <a:off x="9464752" y="0"/>
            <a:ext cx="2727248" cy="234368"/>
          </a:xfrm>
          <a:custGeom>
            <a:avLst/>
            <a:gdLst>
              <a:gd name="connsiteX0" fmla="*/ 0 w 2727248"/>
              <a:gd name="connsiteY0" fmla="*/ 0 h 234368"/>
              <a:gd name="connsiteX1" fmla="*/ 2727248 w 2727248"/>
              <a:gd name="connsiteY1" fmla="*/ 0 h 234368"/>
              <a:gd name="connsiteX2" fmla="*/ 2668656 w 2727248"/>
              <a:gd name="connsiteY2" fmla="*/ 234368 h 234368"/>
              <a:gd name="connsiteX3" fmla="*/ 0 w 2727248"/>
              <a:gd name="connsiteY3" fmla="*/ 234368 h 234368"/>
            </a:gdLst>
            <a:ahLst/>
            <a:cxnLst>
              <a:cxn ang="0">
                <a:pos x="connsiteX0" y="connsiteY0"/>
              </a:cxn>
              <a:cxn ang="0">
                <a:pos x="connsiteX1" y="connsiteY1"/>
              </a:cxn>
              <a:cxn ang="0">
                <a:pos x="connsiteX2" y="connsiteY2"/>
              </a:cxn>
              <a:cxn ang="0">
                <a:pos x="connsiteX3" y="connsiteY3"/>
              </a:cxn>
            </a:cxnLst>
            <a:rect l="l" t="t" r="r" b="b"/>
            <a:pathLst>
              <a:path w="2727248" h="234368">
                <a:moveTo>
                  <a:pt x="0" y="0"/>
                </a:moveTo>
                <a:lnTo>
                  <a:pt x="2727248" y="0"/>
                </a:lnTo>
                <a:lnTo>
                  <a:pt x="2668656" y="234368"/>
                </a:lnTo>
                <a:lnTo>
                  <a:pt x="0" y="234368"/>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cxnSp>
        <p:nvCxnSpPr>
          <p:cNvPr id="11" name="Straight Connector 10">
            <a:extLst>
              <a:ext uri="{FF2B5EF4-FFF2-40B4-BE49-F238E27FC236}">
                <a16:creationId xmlns:a16="http://schemas.microsoft.com/office/drawing/2014/main" id="{1F06B1E1-D8EC-EDE4-11EB-4D29F35A7108}"/>
              </a:ext>
            </a:extLst>
          </p:cNvPr>
          <p:cNvCxnSpPr>
            <a:cxnSpLocks/>
          </p:cNvCxnSpPr>
          <p:nvPr userDrawn="1"/>
        </p:nvCxnSpPr>
        <p:spPr>
          <a:xfrm flipH="1">
            <a:off x="722989" y="3303692"/>
            <a:ext cx="99655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976B1D7D-979D-8108-C217-4E2DE36BDE3D}"/>
              </a:ext>
            </a:extLst>
          </p:cNvPr>
          <p:cNvCxnSpPr>
            <a:cxnSpLocks/>
          </p:cNvCxnSpPr>
          <p:nvPr userDrawn="1"/>
        </p:nvCxnSpPr>
        <p:spPr>
          <a:xfrm flipH="1">
            <a:off x="6600863" y="3303692"/>
            <a:ext cx="996551"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3" name="Title 1">
            <a:extLst>
              <a:ext uri="{FF2B5EF4-FFF2-40B4-BE49-F238E27FC236}">
                <a16:creationId xmlns:a16="http://schemas.microsoft.com/office/drawing/2014/main" id="{D903A0B9-E054-2F75-6039-E005C9540DE8}"/>
              </a:ext>
            </a:extLst>
          </p:cNvPr>
          <p:cNvSpPr>
            <a:spLocks noGrp="1"/>
          </p:cNvSpPr>
          <p:nvPr>
            <p:ph type="title"/>
          </p:nvPr>
        </p:nvSpPr>
        <p:spPr>
          <a:xfrm>
            <a:off x="630936" y="-54864"/>
            <a:ext cx="8385048" cy="676656"/>
          </a:xfrm>
        </p:spPr>
        <p:txBody>
          <a:bodyPr lIns="0" tIns="0" rIns="0" bIns="0" anchor="t">
            <a:noAutofit/>
          </a:bodyPr>
          <a:lstStyle>
            <a:lvl1pPr algn="l">
              <a:defRPr sz="5500" cap="all" baseline="0">
                <a:ln w="25400">
                  <a:solidFill>
                    <a:schemeClr val="bg1"/>
                  </a:solidFill>
                </a:ln>
              </a:defRPr>
            </a:lvl1pPr>
          </a:lstStyle>
          <a:p>
            <a:r>
              <a:rPr lang="en-US"/>
              <a:t>Click to edit Master title style</a:t>
            </a:r>
          </a:p>
        </p:txBody>
      </p:sp>
      <p:sp>
        <p:nvSpPr>
          <p:cNvPr id="14" name="Text Placeholder 13">
            <a:extLst>
              <a:ext uri="{FF2B5EF4-FFF2-40B4-BE49-F238E27FC236}">
                <a16:creationId xmlns:a16="http://schemas.microsoft.com/office/drawing/2014/main" id="{332E0089-10A5-1515-4D77-05810B45E76D}"/>
              </a:ext>
            </a:extLst>
          </p:cNvPr>
          <p:cNvSpPr>
            <a:spLocks noGrp="1"/>
          </p:cNvSpPr>
          <p:nvPr>
            <p:ph type="body" sz="quarter" idx="14"/>
          </p:nvPr>
        </p:nvSpPr>
        <p:spPr>
          <a:xfrm>
            <a:off x="1005840" y="713232"/>
            <a:ext cx="8001000" cy="676656"/>
          </a:xfrm>
        </p:spPr>
        <p:txBody>
          <a:bodyPr lIns="0" tIns="0" rIns="0" bIns="0">
            <a:noAutofit/>
          </a:bodyPr>
          <a:lstStyle>
            <a:lvl1pPr marL="0" indent="0" algn="l">
              <a:buNone/>
              <a:defRPr sz="5500" b="1" cap="all" baseline="0">
                <a:ln w="25400">
                  <a:solidFill>
                    <a:schemeClr val="bg1"/>
                  </a:solidFill>
                </a:ln>
                <a:noFill/>
                <a:latin typeface="+mj-lt"/>
              </a:defRPr>
            </a:lvl1pPr>
          </a:lstStyle>
          <a:p>
            <a:pPr lvl="0"/>
            <a:r>
              <a:rPr lang="en-US"/>
              <a:t>Click to edit Master text styles</a:t>
            </a:r>
          </a:p>
        </p:txBody>
      </p:sp>
      <p:sp>
        <p:nvSpPr>
          <p:cNvPr id="15" name="Text Placeholder 13">
            <a:extLst>
              <a:ext uri="{FF2B5EF4-FFF2-40B4-BE49-F238E27FC236}">
                <a16:creationId xmlns:a16="http://schemas.microsoft.com/office/drawing/2014/main" id="{86652213-673C-9229-DF21-B923490A505E}"/>
              </a:ext>
            </a:extLst>
          </p:cNvPr>
          <p:cNvSpPr>
            <a:spLocks noGrp="1"/>
          </p:cNvSpPr>
          <p:nvPr>
            <p:ph type="body" sz="quarter" idx="15"/>
          </p:nvPr>
        </p:nvSpPr>
        <p:spPr>
          <a:xfrm>
            <a:off x="1444752" y="1481328"/>
            <a:ext cx="7562088" cy="676656"/>
          </a:xfrm>
        </p:spPr>
        <p:txBody>
          <a:bodyPr lIns="0" tIns="0" rIns="0" bIns="0">
            <a:noAutofit/>
          </a:bodyPr>
          <a:lstStyle>
            <a:lvl1pPr marL="0" indent="0" algn="l">
              <a:buNone/>
              <a:defRPr sz="5500" b="1" cap="all" baseline="0">
                <a:ln w="15875">
                  <a:noFill/>
                </a:ln>
                <a:solidFill>
                  <a:schemeClr val="accent1"/>
                </a:solidFill>
                <a:latin typeface="+mj-lt"/>
              </a:defRPr>
            </a:lvl1pPr>
          </a:lstStyle>
          <a:p>
            <a:pPr lvl="0"/>
            <a:r>
              <a:rPr lang="en-US"/>
              <a:t>Click to edit Master text styles</a:t>
            </a:r>
          </a:p>
        </p:txBody>
      </p:sp>
    </p:spTree>
    <p:extLst>
      <p:ext uri="{BB962C8B-B14F-4D97-AF65-F5344CB8AC3E}">
        <p14:creationId xmlns:p14="http://schemas.microsoft.com/office/powerpoint/2010/main" val="142748126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EEA7941-4094-9338-0781-C528CF04A5FD}"/>
              </a:ext>
            </a:extLst>
          </p:cNvPr>
          <p:cNvSpPr>
            <a:spLocks noGrp="1"/>
          </p:cNvSpPr>
          <p:nvPr>
            <p:ph type="body" idx="1"/>
          </p:nvPr>
        </p:nvSpPr>
        <p:spPr>
          <a:xfrm>
            <a:off x="630936" y="2807208"/>
            <a:ext cx="2880360" cy="502920"/>
          </a:xfrm>
        </p:spPr>
        <p:txBody>
          <a:bodyPr anchor="t">
            <a:normAutofit/>
          </a:bodyPr>
          <a:lstStyle>
            <a:lvl1pPr marL="0" indent="0">
              <a:buNone/>
              <a:defRPr sz="2000" b="1" cap="all" spc="10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CFD51E4-EBCD-B3FF-3F24-3CF3C2629984}"/>
              </a:ext>
            </a:extLst>
          </p:cNvPr>
          <p:cNvSpPr>
            <a:spLocks noGrp="1"/>
          </p:cNvSpPr>
          <p:nvPr>
            <p:ph sz="half" idx="2"/>
          </p:nvPr>
        </p:nvSpPr>
        <p:spPr>
          <a:xfrm>
            <a:off x="393192" y="3593592"/>
            <a:ext cx="2880360" cy="2313432"/>
          </a:xfrm>
        </p:spPr>
        <p:txBody>
          <a:bodyPr>
            <a:normAutofit/>
          </a:bodyPr>
          <a:lstStyle>
            <a:lvl1pPr marL="228600" indent="-228600">
              <a:spcBef>
                <a:spcPts val="1000"/>
              </a:spcBef>
              <a:buFont typeface="Courier New" panose="02070309020205020404" pitchFamily="49" charset="0"/>
              <a:buChar char="o"/>
              <a:defRPr sz="1800"/>
            </a:lvl1pPr>
            <a:lvl2pPr marL="685800" indent="-228600">
              <a:spcBef>
                <a:spcPts val="1000"/>
              </a:spcBef>
              <a:buFont typeface="Courier New" panose="02070309020205020404" pitchFamily="49" charset="0"/>
              <a:buChar char="o"/>
              <a:defRPr sz="1600"/>
            </a:lvl2pPr>
            <a:lvl3pPr marL="1143000" indent="-228600">
              <a:spcBef>
                <a:spcPts val="1000"/>
              </a:spcBef>
              <a:buFont typeface="Courier New" panose="02070309020205020404" pitchFamily="49" charset="0"/>
              <a:buChar char="o"/>
              <a:defRPr sz="1400"/>
            </a:lvl3pPr>
            <a:lvl4pPr marL="1600200" indent="-228600">
              <a:spcBef>
                <a:spcPts val="1000"/>
              </a:spcBef>
              <a:buFont typeface="Courier New" panose="02070309020205020404" pitchFamily="49" charset="0"/>
              <a:buChar char="o"/>
              <a:defRPr sz="1200"/>
            </a:lvl4pPr>
            <a:lvl5pPr marL="2057400" indent="-228600">
              <a:spcBef>
                <a:spcPts val="1000"/>
              </a:spcBef>
              <a:buFont typeface="Courier New" panose="02070309020205020404" pitchFamily="49" charset="0"/>
              <a:buChar char="o"/>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6FCF8C5-31D4-0423-7F4E-ABC32A654C39}"/>
              </a:ext>
            </a:extLst>
          </p:cNvPr>
          <p:cNvSpPr>
            <a:spLocks noGrp="1"/>
          </p:cNvSpPr>
          <p:nvPr>
            <p:ph type="body" sz="quarter" idx="3"/>
          </p:nvPr>
        </p:nvSpPr>
        <p:spPr>
          <a:xfrm>
            <a:off x="4654296" y="2807208"/>
            <a:ext cx="2880360" cy="502920"/>
          </a:xfrm>
        </p:spPr>
        <p:txBody>
          <a:bodyPr anchor="t">
            <a:normAutofit/>
          </a:bodyPr>
          <a:lstStyle>
            <a:lvl1pPr marL="0" indent="0">
              <a:buNone/>
              <a:defRPr sz="2000" b="1" cap="all" spc="10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285BA47-4F04-2A14-6A5A-922821DB884D}"/>
              </a:ext>
            </a:extLst>
          </p:cNvPr>
          <p:cNvSpPr>
            <a:spLocks noGrp="1"/>
          </p:cNvSpPr>
          <p:nvPr>
            <p:ph sz="quarter" idx="4"/>
          </p:nvPr>
        </p:nvSpPr>
        <p:spPr>
          <a:xfrm>
            <a:off x="4416552" y="3593592"/>
            <a:ext cx="2880360" cy="2313432"/>
          </a:xfrm>
        </p:spPr>
        <p:txBody>
          <a:bodyPr>
            <a:normAutofit/>
          </a:bodyPr>
          <a:lstStyle>
            <a:lvl1pPr marL="228600" indent="-228600">
              <a:spcBef>
                <a:spcPts val="1000"/>
              </a:spcBef>
              <a:buFont typeface="Courier New" panose="02070309020205020404" pitchFamily="49" charset="0"/>
              <a:buChar char="o"/>
              <a:defRPr sz="1800"/>
            </a:lvl1pPr>
            <a:lvl2pPr marL="685800" indent="-228600">
              <a:spcBef>
                <a:spcPts val="1000"/>
              </a:spcBef>
              <a:buFont typeface="Courier New" panose="02070309020205020404" pitchFamily="49" charset="0"/>
              <a:buChar char="o"/>
              <a:defRPr sz="1600"/>
            </a:lvl2pPr>
            <a:lvl3pPr marL="1143000" indent="-228600">
              <a:spcBef>
                <a:spcPts val="1000"/>
              </a:spcBef>
              <a:buFont typeface="Courier New" panose="02070309020205020404" pitchFamily="49" charset="0"/>
              <a:buChar char="o"/>
              <a:defRPr sz="1400"/>
            </a:lvl3pPr>
            <a:lvl4pPr marL="1600200" indent="-228600">
              <a:spcBef>
                <a:spcPts val="1000"/>
              </a:spcBef>
              <a:buFont typeface="Courier New" panose="02070309020205020404" pitchFamily="49" charset="0"/>
              <a:buChar char="o"/>
              <a:defRPr sz="1200"/>
            </a:lvl4pPr>
            <a:lvl5pPr marL="2057400" indent="-228600">
              <a:spcBef>
                <a:spcPts val="1000"/>
              </a:spcBef>
              <a:buFont typeface="Courier New" panose="02070309020205020404" pitchFamily="49" charset="0"/>
              <a:buChar char="o"/>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2FA4DFF-6A35-264D-A2F9-530070C576FF}"/>
              </a:ext>
            </a:extLst>
          </p:cNvPr>
          <p:cNvSpPr>
            <a:spLocks noGrp="1"/>
          </p:cNvSpPr>
          <p:nvPr>
            <p:ph type="dt" sz="half" idx="10"/>
          </p:nvPr>
        </p:nvSpPr>
        <p:spPr/>
        <p:txBody>
          <a:bodyPr/>
          <a:lstStyle/>
          <a:p>
            <a:endParaRPr lang="en-US"/>
          </a:p>
        </p:txBody>
      </p:sp>
      <p:sp>
        <p:nvSpPr>
          <p:cNvPr id="8" name="Footer Placeholder 7">
            <a:extLst>
              <a:ext uri="{FF2B5EF4-FFF2-40B4-BE49-F238E27FC236}">
                <a16:creationId xmlns:a16="http://schemas.microsoft.com/office/drawing/2014/main" id="{BE270CE5-9CB7-3F93-F9B0-8D862409995A}"/>
              </a:ext>
            </a:extLst>
          </p:cNvPr>
          <p:cNvSpPr>
            <a:spLocks noGrp="1"/>
          </p:cNvSpPr>
          <p:nvPr>
            <p:ph type="ftr" sz="quarter" idx="11"/>
          </p:nvPr>
        </p:nvSpPr>
        <p:spPr/>
        <p:txBody>
          <a:bodyPr/>
          <a:lstStyle/>
          <a:p>
            <a:r>
              <a:rPr lang="en-US"/>
              <a:t>Fitness Presentation</a:t>
            </a:r>
          </a:p>
        </p:txBody>
      </p:sp>
      <p:sp>
        <p:nvSpPr>
          <p:cNvPr id="9" name="Slide Number Placeholder 8">
            <a:extLst>
              <a:ext uri="{FF2B5EF4-FFF2-40B4-BE49-F238E27FC236}">
                <a16:creationId xmlns:a16="http://schemas.microsoft.com/office/drawing/2014/main" id="{F9B5C0F7-BD2E-053D-5358-71E086008FC2}"/>
              </a:ext>
            </a:extLst>
          </p:cNvPr>
          <p:cNvSpPr>
            <a:spLocks noGrp="1"/>
          </p:cNvSpPr>
          <p:nvPr>
            <p:ph type="sldNum" sz="quarter" idx="12"/>
          </p:nvPr>
        </p:nvSpPr>
        <p:spPr/>
        <p:txBody>
          <a:bodyPr/>
          <a:lstStyle/>
          <a:p>
            <a:fld id="{290DB59D-69E7-401C-8830-EDCCB503373B}" type="slidenum">
              <a:rPr lang="en-US" smtClean="0"/>
              <a:t>‹#›</a:t>
            </a:fld>
            <a:endParaRPr lang="en-US"/>
          </a:p>
        </p:txBody>
      </p:sp>
      <p:cxnSp>
        <p:nvCxnSpPr>
          <p:cNvPr id="11" name="Straight Connector 10">
            <a:extLst>
              <a:ext uri="{FF2B5EF4-FFF2-40B4-BE49-F238E27FC236}">
                <a16:creationId xmlns:a16="http://schemas.microsoft.com/office/drawing/2014/main" id="{1F06B1E1-D8EC-EDE4-11EB-4D29F35A7108}"/>
              </a:ext>
            </a:extLst>
          </p:cNvPr>
          <p:cNvCxnSpPr>
            <a:cxnSpLocks/>
          </p:cNvCxnSpPr>
          <p:nvPr userDrawn="1"/>
        </p:nvCxnSpPr>
        <p:spPr>
          <a:xfrm flipH="1">
            <a:off x="722989" y="3303692"/>
            <a:ext cx="99655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976B1D7D-979D-8108-C217-4E2DE36BDE3D}"/>
              </a:ext>
            </a:extLst>
          </p:cNvPr>
          <p:cNvCxnSpPr>
            <a:cxnSpLocks/>
          </p:cNvCxnSpPr>
          <p:nvPr userDrawn="1"/>
        </p:nvCxnSpPr>
        <p:spPr>
          <a:xfrm flipH="1">
            <a:off x="4745736" y="3303692"/>
            <a:ext cx="996551"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3" name="Title 1">
            <a:extLst>
              <a:ext uri="{FF2B5EF4-FFF2-40B4-BE49-F238E27FC236}">
                <a16:creationId xmlns:a16="http://schemas.microsoft.com/office/drawing/2014/main" id="{D903A0B9-E054-2F75-6039-E005C9540DE8}"/>
              </a:ext>
            </a:extLst>
          </p:cNvPr>
          <p:cNvSpPr>
            <a:spLocks noGrp="1"/>
          </p:cNvSpPr>
          <p:nvPr>
            <p:ph type="title"/>
          </p:nvPr>
        </p:nvSpPr>
        <p:spPr>
          <a:xfrm>
            <a:off x="630936" y="-54864"/>
            <a:ext cx="8385048" cy="676656"/>
          </a:xfrm>
        </p:spPr>
        <p:txBody>
          <a:bodyPr lIns="0" tIns="0" rIns="0" bIns="0" anchor="t">
            <a:noAutofit/>
          </a:bodyPr>
          <a:lstStyle>
            <a:lvl1pPr algn="l">
              <a:defRPr sz="5500" cap="all" baseline="0">
                <a:ln w="25400">
                  <a:solidFill>
                    <a:schemeClr val="bg1"/>
                  </a:solidFill>
                </a:ln>
              </a:defRPr>
            </a:lvl1pPr>
          </a:lstStyle>
          <a:p>
            <a:r>
              <a:rPr lang="en-US"/>
              <a:t>Click to edit Master title style</a:t>
            </a:r>
          </a:p>
        </p:txBody>
      </p:sp>
      <p:sp>
        <p:nvSpPr>
          <p:cNvPr id="14" name="Text Placeholder 13">
            <a:extLst>
              <a:ext uri="{FF2B5EF4-FFF2-40B4-BE49-F238E27FC236}">
                <a16:creationId xmlns:a16="http://schemas.microsoft.com/office/drawing/2014/main" id="{332E0089-10A5-1515-4D77-05810B45E76D}"/>
              </a:ext>
            </a:extLst>
          </p:cNvPr>
          <p:cNvSpPr>
            <a:spLocks noGrp="1"/>
          </p:cNvSpPr>
          <p:nvPr>
            <p:ph type="body" sz="quarter" idx="14"/>
          </p:nvPr>
        </p:nvSpPr>
        <p:spPr>
          <a:xfrm>
            <a:off x="1005840" y="713232"/>
            <a:ext cx="8001000" cy="676656"/>
          </a:xfrm>
        </p:spPr>
        <p:txBody>
          <a:bodyPr lIns="0" tIns="0" rIns="0" bIns="0">
            <a:noAutofit/>
          </a:bodyPr>
          <a:lstStyle>
            <a:lvl1pPr marL="0" indent="0" algn="l">
              <a:buNone/>
              <a:defRPr sz="5500" b="1" cap="all" baseline="0">
                <a:ln w="25400">
                  <a:solidFill>
                    <a:schemeClr val="bg1"/>
                  </a:solidFill>
                </a:ln>
                <a:noFill/>
                <a:latin typeface="+mj-lt"/>
              </a:defRPr>
            </a:lvl1pPr>
          </a:lstStyle>
          <a:p>
            <a:pPr lvl="0"/>
            <a:r>
              <a:rPr lang="en-US"/>
              <a:t>Click to edit Master text styles</a:t>
            </a:r>
          </a:p>
        </p:txBody>
      </p:sp>
      <p:sp>
        <p:nvSpPr>
          <p:cNvPr id="15" name="Text Placeholder 13">
            <a:extLst>
              <a:ext uri="{FF2B5EF4-FFF2-40B4-BE49-F238E27FC236}">
                <a16:creationId xmlns:a16="http://schemas.microsoft.com/office/drawing/2014/main" id="{86652213-673C-9229-DF21-B923490A505E}"/>
              </a:ext>
            </a:extLst>
          </p:cNvPr>
          <p:cNvSpPr>
            <a:spLocks noGrp="1"/>
          </p:cNvSpPr>
          <p:nvPr>
            <p:ph type="body" sz="quarter" idx="15"/>
          </p:nvPr>
        </p:nvSpPr>
        <p:spPr>
          <a:xfrm>
            <a:off x="1444752" y="1481328"/>
            <a:ext cx="7562088" cy="676656"/>
          </a:xfrm>
        </p:spPr>
        <p:txBody>
          <a:bodyPr lIns="0" tIns="0" rIns="0" bIns="0">
            <a:noAutofit/>
          </a:bodyPr>
          <a:lstStyle>
            <a:lvl1pPr marL="0" indent="0" algn="l">
              <a:buNone/>
              <a:defRPr sz="5500" b="1" cap="all" baseline="0">
                <a:ln w="15875">
                  <a:noFill/>
                </a:ln>
                <a:solidFill>
                  <a:schemeClr val="accent1"/>
                </a:solidFill>
                <a:latin typeface="+mj-lt"/>
              </a:defRPr>
            </a:lvl1pPr>
          </a:lstStyle>
          <a:p>
            <a:pPr lvl="0"/>
            <a:r>
              <a:rPr lang="en-US"/>
              <a:t>Click to edit Master text styles</a:t>
            </a:r>
          </a:p>
        </p:txBody>
      </p:sp>
      <p:sp>
        <p:nvSpPr>
          <p:cNvPr id="2" name="Text Placeholder 4">
            <a:extLst>
              <a:ext uri="{FF2B5EF4-FFF2-40B4-BE49-F238E27FC236}">
                <a16:creationId xmlns:a16="http://schemas.microsoft.com/office/drawing/2014/main" id="{EA0BA746-EC25-79B9-2259-4C2E3BDA4EDC}"/>
              </a:ext>
            </a:extLst>
          </p:cNvPr>
          <p:cNvSpPr>
            <a:spLocks noGrp="1"/>
          </p:cNvSpPr>
          <p:nvPr>
            <p:ph type="body" sz="quarter" idx="16"/>
          </p:nvPr>
        </p:nvSpPr>
        <p:spPr>
          <a:xfrm>
            <a:off x="8686800" y="2807208"/>
            <a:ext cx="2880360" cy="502920"/>
          </a:xfrm>
        </p:spPr>
        <p:txBody>
          <a:bodyPr anchor="t">
            <a:normAutofit/>
          </a:bodyPr>
          <a:lstStyle>
            <a:lvl1pPr marL="0" indent="0">
              <a:buNone/>
              <a:defRPr sz="2000" b="1" cap="all" spc="10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Content Placeholder 5">
            <a:extLst>
              <a:ext uri="{FF2B5EF4-FFF2-40B4-BE49-F238E27FC236}">
                <a16:creationId xmlns:a16="http://schemas.microsoft.com/office/drawing/2014/main" id="{74E51966-CD5C-FED8-5B71-58FC2F00A1EA}"/>
              </a:ext>
            </a:extLst>
          </p:cNvPr>
          <p:cNvSpPr>
            <a:spLocks noGrp="1"/>
          </p:cNvSpPr>
          <p:nvPr>
            <p:ph sz="quarter" idx="17"/>
          </p:nvPr>
        </p:nvSpPr>
        <p:spPr>
          <a:xfrm>
            <a:off x="8449056" y="3593592"/>
            <a:ext cx="2880360" cy="2313432"/>
          </a:xfrm>
        </p:spPr>
        <p:txBody>
          <a:bodyPr>
            <a:normAutofit/>
          </a:bodyPr>
          <a:lstStyle>
            <a:lvl1pPr marL="228600" indent="-228600">
              <a:spcBef>
                <a:spcPts val="1000"/>
              </a:spcBef>
              <a:buFont typeface="Courier New" panose="02070309020205020404" pitchFamily="49" charset="0"/>
              <a:buChar char="o"/>
              <a:defRPr sz="1800"/>
            </a:lvl1pPr>
            <a:lvl2pPr marL="685800" indent="-228600">
              <a:spcBef>
                <a:spcPts val="1000"/>
              </a:spcBef>
              <a:buFont typeface="Courier New" panose="02070309020205020404" pitchFamily="49" charset="0"/>
              <a:buChar char="o"/>
              <a:defRPr sz="1600"/>
            </a:lvl2pPr>
            <a:lvl3pPr marL="1143000" indent="-228600">
              <a:spcBef>
                <a:spcPts val="1000"/>
              </a:spcBef>
              <a:buFont typeface="Courier New" panose="02070309020205020404" pitchFamily="49" charset="0"/>
              <a:buChar char="o"/>
              <a:defRPr sz="1400"/>
            </a:lvl3pPr>
            <a:lvl4pPr marL="1600200" indent="-228600">
              <a:spcBef>
                <a:spcPts val="1000"/>
              </a:spcBef>
              <a:buFont typeface="Courier New" panose="02070309020205020404" pitchFamily="49" charset="0"/>
              <a:buChar char="o"/>
              <a:defRPr sz="1200"/>
            </a:lvl4pPr>
            <a:lvl5pPr marL="2057400" indent="-228600">
              <a:spcBef>
                <a:spcPts val="1000"/>
              </a:spcBef>
              <a:buFont typeface="Courier New" panose="02070309020205020404" pitchFamily="49" charset="0"/>
              <a:buChar char="o"/>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7" name="Straight Connector 16">
            <a:extLst>
              <a:ext uri="{FF2B5EF4-FFF2-40B4-BE49-F238E27FC236}">
                <a16:creationId xmlns:a16="http://schemas.microsoft.com/office/drawing/2014/main" id="{85EF3C4D-467B-D42F-DF18-AB27AEACC8BA}"/>
              </a:ext>
            </a:extLst>
          </p:cNvPr>
          <p:cNvCxnSpPr>
            <a:cxnSpLocks/>
          </p:cNvCxnSpPr>
          <p:nvPr userDrawn="1"/>
        </p:nvCxnSpPr>
        <p:spPr>
          <a:xfrm flipH="1">
            <a:off x="8759952" y="3303692"/>
            <a:ext cx="996551"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8" name="Freeform 19">
            <a:extLst>
              <a:ext uri="{FF2B5EF4-FFF2-40B4-BE49-F238E27FC236}">
                <a16:creationId xmlns:a16="http://schemas.microsoft.com/office/drawing/2014/main" id="{4E8BB561-0E6A-FD7A-3855-CC88AE16FB4F}"/>
              </a:ext>
            </a:extLst>
          </p:cNvPr>
          <p:cNvSpPr/>
          <p:nvPr userDrawn="1"/>
        </p:nvSpPr>
        <p:spPr>
          <a:xfrm>
            <a:off x="0" y="6623632"/>
            <a:ext cx="2727248" cy="234368"/>
          </a:xfrm>
          <a:custGeom>
            <a:avLst/>
            <a:gdLst>
              <a:gd name="connsiteX0" fmla="*/ 0 w 2727248"/>
              <a:gd name="connsiteY0" fmla="*/ 0 h 234368"/>
              <a:gd name="connsiteX1" fmla="*/ 2727248 w 2727248"/>
              <a:gd name="connsiteY1" fmla="*/ 0 h 234368"/>
              <a:gd name="connsiteX2" fmla="*/ 2668656 w 2727248"/>
              <a:gd name="connsiteY2" fmla="*/ 234368 h 234368"/>
              <a:gd name="connsiteX3" fmla="*/ 0 w 2727248"/>
              <a:gd name="connsiteY3" fmla="*/ 234368 h 234368"/>
            </a:gdLst>
            <a:ahLst/>
            <a:cxnLst>
              <a:cxn ang="0">
                <a:pos x="connsiteX0" y="connsiteY0"/>
              </a:cxn>
              <a:cxn ang="0">
                <a:pos x="connsiteX1" y="connsiteY1"/>
              </a:cxn>
              <a:cxn ang="0">
                <a:pos x="connsiteX2" y="connsiteY2"/>
              </a:cxn>
              <a:cxn ang="0">
                <a:pos x="connsiteX3" y="connsiteY3"/>
              </a:cxn>
            </a:cxnLst>
            <a:rect l="l" t="t" r="r" b="b"/>
            <a:pathLst>
              <a:path w="2727248" h="234368">
                <a:moveTo>
                  <a:pt x="0" y="0"/>
                </a:moveTo>
                <a:lnTo>
                  <a:pt x="2727248" y="0"/>
                </a:lnTo>
                <a:lnTo>
                  <a:pt x="2668656" y="234368"/>
                </a:lnTo>
                <a:lnTo>
                  <a:pt x="0" y="234368"/>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00975877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BC446DBB-9662-AAEC-749A-3EAD8439E26C}"/>
              </a:ext>
            </a:extLst>
          </p:cNvPr>
          <p:cNvSpPr/>
          <p:nvPr userDrawn="1"/>
        </p:nvSpPr>
        <p:spPr>
          <a:xfrm>
            <a:off x="11467858" y="0"/>
            <a:ext cx="724143" cy="2781540"/>
          </a:xfrm>
          <a:custGeom>
            <a:avLst/>
            <a:gdLst>
              <a:gd name="connsiteX0" fmla="*/ 40465 w 724143"/>
              <a:gd name="connsiteY0" fmla="*/ 0 h 2781540"/>
              <a:gd name="connsiteX1" fmla="*/ 724143 w 724143"/>
              <a:gd name="connsiteY1" fmla="*/ 2626109 h 2781540"/>
              <a:gd name="connsiteX2" fmla="*/ 724143 w 724143"/>
              <a:gd name="connsiteY2" fmla="*/ 2781540 h 2781540"/>
              <a:gd name="connsiteX3" fmla="*/ 0 w 724143"/>
              <a:gd name="connsiteY3" fmla="*/ 1 h 2781540"/>
            </a:gdLst>
            <a:ahLst/>
            <a:cxnLst>
              <a:cxn ang="0">
                <a:pos x="connsiteX0" y="connsiteY0"/>
              </a:cxn>
              <a:cxn ang="0">
                <a:pos x="connsiteX1" y="connsiteY1"/>
              </a:cxn>
              <a:cxn ang="0">
                <a:pos x="connsiteX2" y="connsiteY2"/>
              </a:cxn>
              <a:cxn ang="0">
                <a:pos x="connsiteX3" y="connsiteY3"/>
              </a:cxn>
            </a:cxnLst>
            <a:rect l="l" t="t" r="r" b="b"/>
            <a:pathLst>
              <a:path w="724143" h="2781540">
                <a:moveTo>
                  <a:pt x="40465" y="0"/>
                </a:moveTo>
                <a:lnTo>
                  <a:pt x="724143" y="2626109"/>
                </a:lnTo>
                <a:lnTo>
                  <a:pt x="724143" y="2781540"/>
                </a:lnTo>
                <a:lnTo>
                  <a:pt x="0" y="1"/>
                </a:lnTo>
                <a:close/>
              </a:path>
            </a:pathLst>
          </a:custGeom>
          <a:solidFill>
            <a:schemeClr val="accent6"/>
          </a:solidFill>
          <a:ln w="254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p>
        </p:txBody>
      </p:sp>
      <p:sp>
        <p:nvSpPr>
          <p:cNvPr id="20" name="Picture Placeholder 19">
            <a:extLst>
              <a:ext uri="{FF2B5EF4-FFF2-40B4-BE49-F238E27FC236}">
                <a16:creationId xmlns:a16="http://schemas.microsoft.com/office/drawing/2014/main" id="{B8310CE5-2A39-2530-08AF-511445443AE1}"/>
              </a:ext>
            </a:extLst>
          </p:cNvPr>
          <p:cNvSpPr>
            <a:spLocks noGrp="1"/>
          </p:cNvSpPr>
          <p:nvPr>
            <p:ph type="pic" sz="quarter" idx="12"/>
          </p:nvPr>
        </p:nvSpPr>
        <p:spPr>
          <a:xfrm>
            <a:off x="0" y="0"/>
            <a:ext cx="5978940" cy="6858000"/>
          </a:xfrm>
          <a:custGeom>
            <a:avLst/>
            <a:gdLst>
              <a:gd name="connsiteX0" fmla="*/ 699082 w 5978940"/>
              <a:gd name="connsiteY0" fmla="*/ 0 h 6858000"/>
              <a:gd name="connsiteX1" fmla="*/ 5978940 w 5978940"/>
              <a:gd name="connsiteY1" fmla="*/ 0 h 6858000"/>
              <a:gd name="connsiteX2" fmla="*/ 4264440 w 5978940"/>
              <a:gd name="connsiteY2" fmla="*/ 6858000 h 6858000"/>
              <a:gd name="connsiteX3" fmla="*/ 852439 w 5978940"/>
              <a:gd name="connsiteY3" fmla="*/ 6858000 h 6858000"/>
              <a:gd name="connsiteX4" fmla="*/ 1050 w 5978940"/>
              <a:gd name="connsiteY4" fmla="*/ 3452446 h 6858000"/>
              <a:gd name="connsiteX5" fmla="*/ 0 w 5978940"/>
              <a:gd name="connsiteY5" fmla="*/ 3452446 h 6858000"/>
              <a:gd name="connsiteX6" fmla="*/ 0 w 5978940"/>
              <a:gd name="connsiteY6" fmla="*/ 279632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78940" h="6858000">
                <a:moveTo>
                  <a:pt x="699082" y="0"/>
                </a:moveTo>
                <a:lnTo>
                  <a:pt x="5978940" y="0"/>
                </a:lnTo>
                <a:lnTo>
                  <a:pt x="4264440" y="6858000"/>
                </a:lnTo>
                <a:lnTo>
                  <a:pt x="852439" y="6858000"/>
                </a:lnTo>
                <a:lnTo>
                  <a:pt x="1050" y="3452446"/>
                </a:lnTo>
                <a:lnTo>
                  <a:pt x="0" y="3452446"/>
                </a:lnTo>
                <a:lnTo>
                  <a:pt x="0" y="2796328"/>
                </a:lnTo>
                <a:close/>
              </a:path>
            </a:pathLst>
          </a:custGeom>
        </p:spPr>
        <p:txBody>
          <a:bodyPr wrap="square" anchor="ctr">
            <a:noAutofit/>
          </a:bodyPr>
          <a:lstStyle>
            <a:lvl1pPr marL="0" indent="0" algn="ctr">
              <a:buNone/>
              <a:defRPr/>
            </a:lvl1pPr>
          </a:lstStyle>
          <a:p>
            <a:r>
              <a:rPr lang="en-US"/>
              <a:t>Click icon to add picture</a:t>
            </a:r>
          </a:p>
        </p:txBody>
      </p:sp>
      <p:sp>
        <p:nvSpPr>
          <p:cNvPr id="2" name="Title 1">
            <a:extLst>
              <a:ext uri="{FF2B5EF4-FFF2-40B4-BE49-F238E27FC236}">
                <a16:creationId xmlns:a16="http://schemas.microsoft.com/office/drawing/2014/main" id="{67E307E3-615E-4065-DAA5-78851025C65D}"/>
              </a:ext>
            </a:extLst>
          </p:cNvPr>
          <p:cNvSpPr>
            <a:spLocks noGrp="1"/>
          </p:cNvSpPr>
          <p:nvPr>
            <p:ph type="title"/>
          </p:nvPr>
        </p:nvSpPr>
        <p:spPr>
          <a:xfrm>
            <a:off x="640080" y="2331720"/>
            <a:ext cx="5897880" cy="676656"/>
          </a:xfrm>
        </p:spPr>
        <p:txBody>
          <a:bodyPr lIns="0" tIns="0" rIns="0" bIns="0" anchor="t">
            <a:noAutofit/>
          </a:bodyPr>
          <a:lstStyle>
            <a:lvl1pPr algn="r">
              <a:defRPr sz="5500" cap="all" baseline="0">
                <a:ln w="25400">
                  <a:solidFill>
                    <a:schemeClr val="bg1"/>
                  </a:solidFill>
                </a:ln>
              </a:defRPr>
            </a:lvl1pPr>
          </a:lstStyle>
          <a:p>
            <a:r>
              <a:rPr lang="en-US"/>
              <a:t>Click to edit Master title style</a:t>
            </a:r>
          </a:p>
        </p:txBody>
      </p:sp>
      <p:sp>
        <p:nvSpPr>
          <p:cNvPr id="3" name="Footer Placeholder 2">
            <a:extLst>
              <a:ext uri="{FF2B5EF4-FFF2-40B4-BE49-F238E27FC236}">
                <a16:creationId xmlns:a16="http://schemas.microsoft.com/office/drawing/2014/main" id="{5CC062D3-982A-92E2-D7A3-183CDAFA8290}"/>
              </a:ext>
            </a:extLst>
          </p:cNvPr>
          <p:cNvSpPr>
            <a:spLocks noGrp="1"/>
          </p:cNvSpPr>
          <p:nvPr>
            <p:ph type="ftr" sz="quarter" idx="10"/>
          </p:nvPr>
        </p:nvSpPr>
        <p:spPr/>
        <p:txBody>
          <a:bodyPr/>
          <a:lstStyle/>
          <a:p>
            <a:r>
              <a:rPr lang="en-US"/>
              <a:t>Fitness Presentation</a:t>
            </a:r>
          </a:p>
        </p:txBody>
      </p:sp>
      <p:sp>
        <p:nvSpPr>
          <p:cNvPr id="4" name="Slide Number Placeholder 3">
            <a:extLst>
              <a:ext uri="{FF2B5EF4-FFF2-40B4-BE49-F238E27FC236}">
                <a16:creationId xmlns:a16="http://schemas.microsoft.com/office/drawing/2014/main" id="{5EA91D1E-822C-BF84-967A-1B4AC3C0A361}"/>
              </a:ext>
            </a:extLst>
          </p:cNvPr>
          <p:cNvSpPr>
            <a:spLocks noGrp="1"/>
          </p:cNvSpPr>
          <p:nvPr>
            <p:ph type="sldNum" sz="quarter" idx="11"/>
          </p:nvPr>
        </p:nvSpPr>
        <p:spPr/>
        <p:txBody>
          <a:bodyPr/>
          <a:lstStyle/>
          <a:p>
            <a:fld id="{294A09A9-5501-47C1-A89A-A340965A2BE2}" type="slidenum">
              <a:rPr lang="en-US" smtClean="0"/>
              <a:pPr/>
              <a:t>‹#›</a:t>
            </a:fld>
            <a:endParaRPr lang="en-US"/>
          </a:p>
        </p:txBody>
      </p:sp>
      <p:sp>
        <p:nvSpPr>
          <p:cNvPr id="11" name="Content Placeholder 10">
            <a:extLst>
              <a:ext uri="{FF2B5EF4-FFF2-40B4-BE49-F238E27FC236}">
                <a16:creationId xmlns:a16="http://schemas.microsoft.com/office/drawing/2014/main" id="{42826EA2-1F85-8AB9-0C2A-E95F5E3AA2CC}"/>
              </a:ext>
            </a:extLst>
          </p:cNvPr>
          <p:cNvSpPr>
            <a:spLocks noGrp="1"/>
          </p:cNvSpPr>
          <p:nvPr>
            <p:ph sz="quarter" idx="13"/>
          </p:nvPr>
        </p:nvSpPr>
        <p:spPr>
          <a:xfrm>
            <a:off x="7662672" y="1143000"/>
            <a:ext cx="3694176" cy="4572000"/>
          </a:xfrm>
        </p:spPr>
        <p:txBody>
          <a:bodyPr anchor="ctr"/>
          <a:lstStyle>
            <a:lvl1pPr marL="0" indent="0">
              <a:lnSpc>
                <a:spcPct val="150000"/>
              </a:lnSpc>
              <a:buFont typeface="Courier New" panose="02070309020205020404" pitchFamily="49" charset="0"/>
              <a:buNone/>
              <a:defRPr sz="1800" b="0" cap="none" baseline="0"/>
            </a:lvl1pPr>
            <a:lvl2pPr marL="685800" indent="-228600">
              <a:buFont typeface="Courier New" panose="02070309020205020404" pitchFamily="49" charset="0"/>
              <a:buChar char="o"/>
              <a:defRPr sz="1800"/>
            </a:lvl2pPr>
            <a:lvl3pPr marL="1143000" indent="-228600">
              <a:buFont typeface="Courier New" panose="02070309020205020404" pitchFamily="49" charset="0"/>
              <a:buChar char="o"/>
              <a:defRPr sz="1600"/>
            </a:lvl3pPr>
            <a:lvl4pPr marL="1600200" indent="-228600">
              <a:buFont typeface="Courier New" panose="02070309020205020404" pitchFamily="49" charset="0"/>
              <a:buChar char="o"/>
              <a:defRPr sz="1400"/>
            </a:lvl4pPr>
            <a:lvl5pPr marL="2057400" indent="-228600">
              <a:buFont typeface="Courier New" panose="02070309020205020404" pitchFamily="49" charset="0"/>
              <a:buChar char="o"/>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ext Placeholder 13">
            <a:extLst>
              <a:ext uri="{FF2B5EF4-FFF2-40B4-BE49-F238E27FC236}">
                <a16:creationId xmlns:a16="http://schemas.microsoft.com/office/drawing/2014/main" id="{6C0D53C6-746B-0B30-1EA2-115506B5FBB3}"/>
              </a:ext>
            </a:extLst>
          </p:cNvPr>
          <p:cNvSpPr>
            <a:spLocks noGrp="1"/>
          </p:cNvSpPr>
          <p:nvPr>
            <p:ph type="body" sz="quarter" idx="14"/>
          </p:nvPr>
        </p:nvSpPr>
        <p:spPr>
          <a:xfrm>
            <a:off x="640080" y="3099816"/>
            <a:ext cx="5532120" cy="676656"/>
          </a:xfrm>
        </p:spPr>
        <p:txBody>
          <a:bodyPr lIns="0" tIns="0" rIns="0" bIns="0">
            <a:noAutofit/>
          </a:bodyPr>
          <a:lstStyle>
            <a:lvl1pPr marL="0" indent="0" algn="r">
              <a:buNone/>
              <a:defRPr sz="5500" b="1" cap="all" baseline="0">
                <a:ln w="25400">
                  <a:solidFill>
                    <a:schemeClr val="bg1"/>
                  </a:solidFill>
                </a:ln>
                <a:noFill/>
                <a:latin typeface="+mj-lt"/>
              </a:defRPr>
            </a:lvl1pPr>
          </a:lstStyle>
          <a:p>
            <a:pPr lvl="0"/>
            <a:r>
              <a:rPr lang="en-US"/>
              <a:t>Click to edit Master text styles</a:t>
            </a:r>
          </a:p>
        </p:txBody>
      </p:sp>
      <p:sp>
        <p:nvSpPr>
          <p:cNvPr id="15" name="Text Placeholder 13">
            <a:extLst>
              <a:ext uri="{FF2B5EF4-FFF2-40B4-BE49-F238E27FC236}">
                <a16:creationId xmlns:a16="http://schemas.microsoft.com/office/drawing/2014/main" id="{99E3A49B-132C-8354-0143-55537669432C}"/>
              </a:ext>
            </a:extLst>
          </p:cNvPr>
          <p:cNvSpPr>
            <a:spLocks noGrp="1"/>
          </p:cNvSpPr>
          <p:nvPr>
            <p:ph type="body" sz="quarter" idx="15"/>
          </p:nvPr>
        </p:nvSpPr>
        <p:spPr>
          <a:xfrm>
            <a:off x="640080" y="3867912"/>
            <a:ext cx="5166360" cy="676656"/>
          </a:xfrm>
        </p:spPr>
        <p:txBody>
          <a:bodyPr lIns="0" tIns="0" rIns="0" bIns="0">
            <a:noAutofit/>
          </a:bodyPr>
          <a:lstStyle>
            <a:lvl1pPr marL="0" indent="0" algn="r">
              <a:buNone/>
              <a:defRPr sz="5500" b="1" cap="all" baseline="0">
                <a:ln w="15875">
                  <a:noFill/>
                </a:ln>
                <a:solidFill>
                  <a:schemeClr val="accent1"/>
                </a:solidFill>
                <a:latin typeface="+mj-lt"/>
              </a:defRPr>
            </a:lvl1pPr>
          </a:lstStyle>
          <a:p>
            <a:pPr lvl="0"/>
            <a:r>
              <a:rPr lang="en-US"/>
              <a:t>Click to edit Master text styles</a:t>
            </a:r>
          </a:p>
        </p:txBody>
      </p:sp>
      <p:sp>
        <p:nvSpPr>
          <p:cNvPr id="21" name="Freeform 3">
            <a:extLst>
              <a:ext uri="{FF2B5EF4-FFF2-40B4-BE49-F238E27FC236}">
                <a16:creationId xmlns:a16="http://schemas.microsoft.com/office/drawing/2014/main" id="{99A1EBC8-5BEE-A0E4-B56E-C4544BE8FFC6}"/>
              </a:ext>
            </a:extLst>
          </p:cNvPr>
          <p:cNvSpPr/>
          <p:nvPr userDrawn="1"/>
        </p:nvSpPr>
        <p:spPr>
          <a:xfrm flipV="1">
            <a:off x="0" y="3452446"/>
            <a:ext cx="858300" cy="3429000"/>
          </a:xfrm>
          <a:custGeom>
            <a:avLst/>
            <a:gdLst>
              <a:gd name="connsiteX0" fmla="*/ 858300 w 858300"/>
              <a:gd name="connsiteY0" fmla="*/ 0 h 3429000"/>
              <a:gd name="connsiteX1" fmla="*/ 0 w 858300"/>
              <a:gd name="connsiteY1" fmla="*/ 0 h 3429000"/>
              <a:gd name="connsiteX2" fmla="*/ 0 w 858300"/>
              <a:gd name="connsiteY2" fmla="*/ 3429000 h 3429000"/>
              <a:gd name="connsiteX3" fmla="*/ 1050 w 858300"/>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858300" h="3429000">
                <a:moveTo>
                  <a:pt x="858300" y="0"/>
                </a:moveTo>
                <a:lnTo>
                  <a:pt x="0" y="0"/>
                </a:lnTo>
                <a:lnTo>
                  <a:pt x="0" y="3429000"/>
                </a:lnTo>
                <a:lnTo>
                  <a:pt x="1050" y="3429000"/>
                </a:lnTo>
                <a:close/>
              </a:path>
            </a:pathLst>
          </a:custGeom>
          <a:solidFill>
            <a:schemeClr val="accent1">
              <a:lumMod val="7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45749473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Thank You">
    <p:spTree>
      <p:nvGrpSpPr>
        <p:cNvPr id="1" name=""/>
        <p:cNvGrpSpPr/>
        <p:nvPr/>
      </p:nvGrpSpPr>
      <p:grpSpPr>
        <a:xfrm>
          <a:off x="0" y="0"/>
          <a:ext cx="0" cy="0"/>
          <a:chOff x="0" y="0"/>
          <a:chExt cx="0" cy="0"/>
        </a:xfrm>
      </p:grpSpPr>
      <p:sp>
        <p:nvSpPr>
          <p:cNvPr id="17" name="Text Placeholder 16">
            <a:extLst>
              <a:ext uri="{FF2B5EF4-FFF2-40B4-BE49-F238E27FC236}">
                <a16:creationId xmlns:a16="http://schemas.microsoft.com/office/drawing/2014/main" id="{E5307491-23CE-8355-10C4-42A34B90B34F}"/>
              </a:ext>
            </a:extLst>
          </p:cNvPr>
          <p:cNvSpPr>
            <a:spLocks noGrp="1"/>
          </p:cNvSpPr>
          <p:nvPr>
            <p:ph type="body" sz="quarter" idx="11"/>
          </p:nvPr>
        </p:nvSpPr>
        <p:spPr>
          <a:xfrm>
            <a:off x="5425440" y="54864"/>
            <a:ext cx="6766560" cy="6858000"/>
          </a:xfrm>
        </p:spPr>
        <p:txBody>
          <a:bodyPr lIns="0" tIns="0" rIns="0" bIns="0" anchor="t">
            <a:noAutofit/>
          </a:bodyPr>
          <a:lstStyle>
            <a:lvl1pPr marL="0" indent="0" algn="r">
              <a:lnSpc>
                <a:spcPct val="75000"/>
              </a:lnSpc>
              <a:spcBef>
                <a:spcPts val="0"/>
              </a:spcBef>
              <a:buNone/>
              <a:defRPr sz="8800" b="1" cap="all" baseline="0">
                <a:ln w="34925">
                  <a:solidFill>
                    <a:schemeClr val="accent6"/>
                  </a:solidFill>
                </a:ln>
                <a:noFill/>
                <a:latin typeface="+mj-lt"/>
              </a:defRPr>
            </a:lvl1pPr>
          </a:lstStyle>
          <a:p>
            <a:pPr lvl="0"/>
            <a:r>
              <a:rPr lang="en-US"/>
              <a:t>Click to edit Master text styles</a:t>
            </a:r>
          </a:p>
        </p:txBody>
      </p:sp>
      <p:sp>
        <p:nvSpPr>
          <p:cNvPr id="13" name="Picture Placeholder 12">
            <a:extLst>
              <a:ext uri="{FF2B5EF4-FFF2-40B4-BE49-F238E27FC236}">
                <a16:creationId xmlns:a16="http://schemas.microsoft.com/office/drawing/2014/main" id="{A421A0C3-CA91-989A-C39F-D68CE4FD479F}"/>
              </a:ext>
            </a:extLst>
          </p:cNvPr>
          <p:cNvSpPr>
            <a:spLocks noGrp="1"/>
          </p:cNvSpPr>
          <p:nvPr>
            <p:ph type="pic" sz="quarter" idx="10"/>
          </p:nvPr>
        </p:nvSpPr>
        <p:spPr>
          <a:xfrm>
            <a:off x="4860090" y="0"/>
            <a:ext cx="7331911" cy="6857997"/>
          </a:xfrm>
          <a:custGeom>
            <a:avLst/>
            <a:gdLst>
              <a:gd name="connsiteX0" fmla="*/ 957944 w 7331911"/>
              <a:gd name="connsiteY0" fmla="*/ 0 h 6857997"/>
              <a:gd name="connsiteX1" fmla="*/ 3277866 w 7331911"/>
              <a:gd name="connsiteY1" fmla="*/ 0 h 6857997"/>
              <a:gd name="connsiteX2" fmla="*/ 7331911 w 7331911"/>
              <a:gd name="connsiteY2" fmla="*/ 3174840 h 6857997"/>
              <a:gd name="connsiteX3" fmla="*/ 7331911 w 7331911"/>
              <a:gd name="connsiteY3" fmla="*/ 4249156 h 6857997"/>
              <a:gd name="connsiteX4" fmla="*/ 926985 w 7331911"/>
              <a:gd name="connsiteY4" fmla="*/ 6857997 h 6857997"/>
              <a:gd name="connsiteX5" fmla="*/ 0 w 7331911"/>
              <a:gd name="connsiteY5" fmla="*/ 6857997 h 685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31911" h="6857997">
                <a:moveTo>
                  <a:pt x="957944" y="0"/>
                </a:moveTo>
                <a:lnTo>
                  <a:pt x="3277866" y="0"/>
                </a:lnTo>
                <a:lnTo>
                  <a:pt x="7331911" y="3174840"/>
                </a:lnTo>
                <a:lnTo>
                  <a:pt x="7331911" y="4249156"/>
                </a:lnTo>
                <a:lnTo>
                  <a:pt x="926985" y="6857997"/>
                </a:lnTo>
                <a:lnTo>
                  <a:pt x="0" y="6857997"/>
                </a:lnTo>
                <a:close/>
              </a:path>
            </a:pathLst>
          </a:custGeom>
          <a:solidFill>
            <a:schemeClr val="tx1"/>
          </a:solidFill>
        </p:spPr>
        <p:txBody>
          <a:bodyPr wrap="square" anchor="ctr">
            <a:noAutofit/>
          </a:bodyPr>
          <a:lstStyle>
            <a:lvl1pPr marL="0" indent="0" algn="ctr">
              <a:buNone/>
              <a:defRPr/>
            </a:lvl1pPr>
          </a:lstStyle>
          <a:p>
            <a:r>
              <a:rPr lang="en-US"/>
              <a:t>Click icon to add picture</a:t>
            </a:r>
          </a:p>
        </p:txBody>
      </p:sp>
      <p:sp>
        <p:nvSpPr>
          <p:cNvPr id="15" name="Freeform 12">
            <a:extLst>
              <a:ext uri="{FF2B5EF4-FFF2-40B4-BE49-F238E27FC236}">
                <a16:creationId xmlns:a16="http://schemas.microsoft.com/office/drawing/2014/main" id="{BB3A20D7-F413-446F-855D-2CD7B20EE777}"/>
              </a:ext>
            </a:extLst>
          </p:cNvPr>
          <p:cNvSpPr/>
          <p:nvPr userDrawn="1"/>
        </p:nvSpPr>
        <p:spPr>
          <a:xfrm>
            <a:off x="0" y="6639674"/>
            <a:ext cx="2989300" cy="234368"/>
          </a:xfrm>
          <a:custGeom>
            <a:avLst/>
            <a:gdLst>
              <a:gd name="connsiteX0" fmla="*/ 0 w 2989300"/>
              <a:gd name="connsiteY0" fmla="*/ 0 h 234368"/>
              <a:gd name="connsiteX1" fmla="*/ 2989300 w 2989300"/>
              <a:gd name="connsiteY1" fmla="*/ 0 h 234368"/>
              <a:gd name="connsiteX2" fmla="*/ 2930708 w 2989300"/>
              <a:gd name="connsiteY2" fmla="*/ 234368 h 234368"/>
              <a:gd name="connsiteX3" fmla="*/ 0 w 2989300"/>
              <a:gd name="connsiteY3" fmla="*/ 234368 h 234368"/>
            </a:gdLst>
            <a:ahLst/>
            <a:cxnLst>
              <a:cxn ang="0">
                <a:pos x="connsiteX0" y="connsiteY0"/>
              </a:cxn>
              <a:cxn ang="0">
                <a:pos x="connsiteX1" y="connsiteY1"/>
              </a:cxn>
              <a:cxn ang="0">
                <a:pos x="connsiteX2" y="connsiteY2"/>
              </a:cxn>
              <a:cxn ang="0">
                <a:pos x="connsiteX3" y="connsiteY3"/>
              </a:cxn>
            </a:cxnLst>
            <a:rect l="l" t="t" r="r" b="b"/>
            <a:pathLst>
              <a:path w="2989300" h="234368">
                <a:moveTo>
                  <a:pt x="0" y="0"/>
                </a:moveTo>
                <a:lnTo>
                  <a:pt x="2989300" y="0"/>
                </a:lnTo>
                <a:lnTo>
                  <a:pt x="2930708" y="234368"/>
                </a:lnTo>
                <a:lnTo>
                  <a:pt x="0" y="234368"/>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585216" y="1636776"/>
            <a:ext cx="6044184" cy="896112"/>
          </a:xfrm>
        </p:spPr>
        <p:txBody>
          <a:bodyPr lIns="0" tIns="0" rIns="0" bIns="0" anchor="t">
            <a:noAutofit/>
          </a:bodyPr>
          <a:lstStyle>
            <a:lvl1pPr algn="l">
              <a:defRPr sz="5500" cap="all" spc="200" baseline="0">
                <a:ln w="15875">
                  <a:noFill/>
                </a:ln>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585216" y="2926080"/>
            <a:ext cx="5559552" cy="1399032"/>
          </a:xfrm>
        </p:spPr>
        <p:txBody>
          <a:bodyPr lIns="0" tIns="45720" rIns="0" bIns="0">
            <a:noAutofit/>
          </a:bodyPr>
          <a:lstStyle>
            <a:lvl1pPr marL="0" indent="0" algn="l">
              <a:buNone/>
              <a:defRPr sz="2400" b="1" cap="all" spc="1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314650889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7" name="Footer Placeholder 4">
            <a:extLst>
              <a:ext uri="{FF2B5EF4-FFF2-40B4-BE49-F238E27FC236}">
                <a16:creationId xmlns:a16="http://schemas.microsoft.com/office/drawing/2014/main" id="{C62089F5-4CC6-7B48-8855-8BEEDF5BFED6}"/>
              </a:ext>
            </a:extLst>
          </p:cNvPr>
          <p:cNvSpPr>
            <a:spLocks noGrp="1"/>
          </p:cNvSpPr>
          <p:nvPr>
            <p:ph type="ftr" sz="quarter" idx="3"/>
          </p:nvPr>
        </p:nvSpPr>
        <p:spPr>
          <a:xfrm>
            <a:off x="7099139" y="6176963"/>
            <a:ext cx="3890010" cy="365125"/>
          </a:xfrm>
          <a:prstGeom prst="rect">
            <a:avLst/>
          </a:prstGeom>
        </p:spPr>
        <p:txBody>
          <a:bodyPr anchor="ctr"/>
          <a:lstStyle>
            <a:lvl1pPr algn="r">
              <a:defRPr sz="1000" b="1" i="0" spc="200" baseline="0">
                <a:solidFill>
                  <a:schemeClr val="bg1"/>
                </a:solidFill>
                <a:latin typeface="Univers Condensed" panose="020B0506020202050204" pitchFamily="34" charset="0"/>
              </a:defRPr>
            </a:lvl1pPr>
          </a:lstStyle>
          <a:p>
            <a:r>
              <a:rPr lang="en-US"/>
              <a:t>Fitness Presentation</a:t>
            </a:r>
          </a:p>
        </p:txBody>
      </p:sp>
      <p:sp>
        <p:nvSpPr>
          <p:cNvPr id="8" name="Slide Number Placeholder 5">
            <a:extLst>
              <a:ext uri="{FF2B5EF4-FFF2-40B4-BE49-F238E27FC236}">
                <a16:creationId xmlns:a16="http://schemas.microsoft.com/office/drawing/2014/main" id="{8C0D905E-F05F-ACBD-3A07-3A060DE9CD3C}"/>
              </a:ext>
            </a:extLst>
          </p:cNvPr>
          <p:cNvSpPr>
            <a:spLocks noGrp="1"/>
          </p:cNvSpPr>
          <p:nvPr>
            <p:ph type="sldNum" sz="quarter" idx="4"/>
          </p:nvPr>
        </p:nvSpPr>
        <p:spPr>
          <a:xfrm>
            <a:off x="11145359" y="6176963"/>
            <a:ext cx="440851" cy="365125"/>
          </a:xfrm>
          <a:prstGeom prst="rect">
            <a:avLst/>
          </a:prstGeom>
        </p:spPr>
        <p:txBody>
          <a:bodyPr anchor="ctr"/>
          <a:lstStyle>
            <a:lvl1pPr algn="l">
              <a:defRPr sz="1000" b="1" i="0" spc="200" baseline="0">
                <a:solidFill>
                  <a:schemeClr val="bg1"/>
                </a:solidFill>
                <a:latin typeface="Univers Condensed" panose="020B0506020202050204" pitchFamily="34" charset="0"/>
              </a:defRPr>
            </a:lvl1pPr>
          </a:lstStyle>
          <a:p>
            <a:fld id="{294A09A9-5501-47C1-A89A-A340965A2BE2}" type="slidenum">
              <a:rPr lang="en-US" smtClean="0"/>
              <a:pPr/>
              <a:t>‹#›</a:t>
            </a:fld>
            <a:endParaRPr lang="en-US"/>
          </a:p>
        </p:txBody>
      </p:sp>
      <p:cxnSp>
        <p:nvCxnSpPr>
          <p:cNvPr id="9" name="Straight Connector 8">
            <a:extLst>
              <a:ext uri="{FF2B5EF4-FFF2-40B4-BE49-F238E27FC236}">
                <a16:creationId xmlns:a16="http://schemas.microsoft.com/office/drawing/2014/main" id="{CF3B3268-9759-AA4D-E54F-C236EB2FC6E3}"/>
              </a:ext>
            </a:extLst>
          </p:cNvPr>
          <p:cNvCxnSpPr>
            <a:cxnSpLocks/>
          </p:cNvCxnSpPr>
          <p:nvPr userDrawn="1"/>
        </p:nvCxnSpPr>
        <p:spPr>
          <a:xfrm>
            <a:off x="11067254" y="6194933"/>
            <a:ext cx="0" cy="32918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2808978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303374-C511-14CB-4BF8-849B3C4CC039}"/>
              </a:ext>
            </a:extLst>
          </p:cNvPr>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8E196DCE-D24B-2D8F-5484-946955CDB898}"/>
              </a:ext>
            </a:extLst>
          </p:cNvPr>
          <p:cNvSpPr>
            <a:spLocks noGrp="1"/>
          </p:cNvSpPr>
          <p:nvPr>
            <p:ph type="ftr" sz="quarter" idx="10"/>
          </p:nvPr>
        </p:nvSpPr>
        <p:spPr/>
        <p:txBody>
          <a:bodyPr/>
          <a:lstStyle/>
          <a:p>
            <a:r>
              <a:rPr lang="en-US"/>
              <a:t>Fitness Presentation</a:t>
            </a:r>
          </a:p>
        </p:txBody>
      </p:sp>
      <p:sp>
        <p:nvSpPr>
          <p:cNvPr id="4" name="Slide Number Placeholder 3">
            <a:extLst>
              <a:ext uri="{FF2B5EF4-FFF2-40B4-BE49-F238E27FC236}">
                <a16:creationId xmlns:a16="http://schemas.microsoft.com/office/drawing/2014/main" id="{F369101A-9050-5D45-B689-71FFD31FF61A}"/>
              </a:ext>
            </a:extLst>
          </p:cNvPr>
          <p:cNvSpPr>
            <a:spLocks noGrp="1"/>
          </p:cNvSpPr>
          <p:nvPr>
            <p:ph type="sldNum" sz="quarter" idx="11"/>
          </p:nvPr>
        </p:nvSpPr>
        <p:spPr/>
        <p:txBody>
          <a:bodyPr/>
          <a:lstStyle/>
          <a:p>
            <a:fld id="{294A09A9-5501-47C1-A89A-A340965A2BE2}" type="slidenum">
              <a:rPr lang="en-US" smtClean="0"/>
              <a:pPr/>
              <a:t>‹#›</a:t>
            </a:fld>
            <a:endParaRPr lang="en-US"/>
          </a:p>
        </p:txBody>
      </p:sp>
      <p:sp>
        <p:nvSpPr>
          <p:cNvPr id="5" name="Freeform 12">
            <a:extLst>
              <a:ext uri="{FF2B5EF4-FFF2-40B4-BE49-F238E27FC236}">
                <a16:creationId xmlns:a16="http://schemas.microsoft.com/office/drawing/2014/main" id="{94ABE7A0-3CFC-F12D-2579-E8FF93C526CD}"/>
              </a:ext>
            </a:extLst>
          </p:cNvPr>
          <p:cNvSpPr/>
          <p:nvPr userDrawn="1"/>
        </p:nvSpPr>
        <p:spPr>
          <a:xfrm>
            <a:off x="0" y="6639674"/>
            <a:ext cx="2989300" cy="234368"/>
          </a:xfrm>
          <a:custGeom>
            <a:avLst/>
            <a:gdLst>
              <a:gd name="connsiteX0" fmla="*/ 0 w 2989300"/>
              <a:gd name="connsiteY0" fmla="*/ 0 h 234368"/>
              <a:gd name="connsiteX1" fmla="*/ 2989300 w 2989300"/>
              <a:gd name="connsiteY1" fmla="*/ 0 h 234368"/>
              <a:gd name="connsiteX2" fmla="*/ 2930708 w 2989300"/>
              <a:gd name="connsiteY2" fmla="*/ 234368 h 234368"/>
              <a:gd name="connsiteX3" fmla="*/ 0 w 2989300"/>
              <a:gd name="connsiteY3" fmla="*/ 234368 h 234368"/>
            </a:gdLst>
            <a:ahLst/>
            <a:cxnLst>
              <a:cxn ang="0">
                <a:pos x="connsiteX0" y="connsiteY0"/>
              </a:cxn>
              <a:cxn ang="0">
                <a:pos x="connsiteX1" y="connsiteY1"/>
              </a:cxn>
              <a:cxn ang="0">
                <a:pos x="connsiteX2" y="connsiteY2"/>
              </a:cxn>
              <a:cxn ang="0">
                <a:pos x="connsiteX3" y="connsiteY3"/>
              </a:cxn>
            </a:cxnLst>
            <a:rect l="l" t="t" r="r" b="b"/>
            <a:pathLst>
              <a:path w="2989300" h="234368">
                <a:moveTo>
                  <a:pt x="0" y="0"/>
                </a:moveTo>
                <a:lnTo>
                  <a:pt x="2989300" y="0"/>
                </a:lnTo>
                <a:lnTo>
                  <a:pt x="2930708" y="234368"/>
                </a:lnTo>
                <a:lnTo>
                  <a:pt x="0" y="234368"/>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2779269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1E3301F7-314A-C29D-A6E0-03C794979C01}"/>
              </a:ext>
            </a:extLst>
          </p:cNvPr>
          <p:cNvSpPr>
            <a:spLocks noGrp="1"/>
          </p:cNvSpPr>
          <p:nvPr>
            <p:ph type="pic" sz="quarter" idx="12"/>
          </p:nvPr>
        </p:nvSpPr>
        <p:spPr>
          <a:xfrm>
            <a:off x="0" y="0"/>
            <a:ext cx="5278745" cy="6858000"/>
          </a:xfrm>
          <a:custGeom>
            <a:avLst/>
            <a:gdLst>
              <a:gd name="connsiteX0" fmla="*/ 0 w 5278745"/>
              <a:gd name="connsiteY0" fmla="*/ 0 h 6858000"/>
              <a:gd name="connsiteX1" fmla="*/ 5278745 w 5278745"/>
              <a:gd name="connsiteY1" fmla="*/ 0 h 6858000"/>
              <a:gd name="connsiteX2" fmla="*/ 3564245 w 5278745"/>
              <a:gd name="connsiteY2" fmla="*/ 6858000 h 6858000"/>
              <a:gd name="connsiteX3" fmla="*/ 0 w 5278745"/>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278745" h="6858000">
                <a:moveTo>
                  <a:pt x="0" y="0"/>
                </a:moveTo>
                <a:lnTo>
                  <a:pt x="5278745" y="0"/>
                </a:lnTo>
                <a:lnTo>
                  <a:pt x="3564245" y="6858000"/>
                </a:lnTo>
                <a:lnTo>
                  <a:pt x="0" y="6858000"/>
                </a:lnTo>
                <a:close/>
              </a:path>
            </a:pathLst>
          </a:custGeom>
        </p:spPr>
        <p:txBody>
          <a:bodyPr wrap="square" anchor="ctr">
            <a:noAutofit/>
          </a:bodyPr>
          <a:lstStyle>
            <a:lvl1pPr marL="0" indent="0" algn="ctr">
              <a:buNone/>
              <a:defRPr/>
            </a:lvl1pPr>
          </a:lstStyle>
          <a:p>
            <a:r>
              <a:rPr lang="en-US"/>
              <a:t>Click icon to add picture</a:t>
            </a:r>
          </a:p>
        </p:txBody>
      </p:sp>
      <p:sp>
        <p:nvSpPr>
          <p:cNvPr id="2" name="Title 1">
            <a:extLst>
              <a:ext uri="{FF2B5EF4-FFF2-40B4-BE49-F238E27FC236}">
                <a16:creationId xmlns:a16="http://schemas.microsoft.com/office/drawing/2014/main" id="{67E307E3-615E-4065-DAA5-78851025C65D}"/>
              </a:ext>
            </a:extLst>
          </p:cNvPr>
          <p:cNvSpPr>
            <a:spLocks noGrp="1"/>
          </p:cNvSpPr>
          <p:nvPr>
            <p:ph type="title"/>
          </p:nvPr>
        </p:nvSpPr>
        <p:spPr>
          <a:xfrm>
            <a:off x="640080" y="2331720"/>
            <a:ext cx="5897880" cy="676656"/>
          </a:xfrm>
        </p:spPr>
        <p:txBody>
          <a:bodyPr lIns="0" tIns="0" rIns="0" bIns="0" anchor="t">
            <a:noAutofit/>
          </a:bodyPr>
          <a:lstStyle>
            <a:lvl1pPr algn="r">
              <a:defRPr sz="5500" cap="all" baseline="0">
                <a:ln w="25400">
                  <a:solidFill>
                    <a:schemeClr val="bg1"/>
                  </a:solidFill>
                </a:ln>
              </a:defRPr>
            </a:lvl1pPr>
          </a:lstStyle>
          <a:p>
            <a:r>
              <a:rPr lang="en-US"/>
              <a:t>Click to edit Master title style</a:t>
            </a:r>
          </a:p>
        </p:txBody>
      </p:sp>
      <p:sp>
        <p:nvSpPr>
          <p:cNvPr id="3" name="Footer Placeholder 2">
            <a:extLst>
              <a:ext uri="{FF2B5EF4-FFF2-40B4-BE49-F238E27FC236}">
                <a16:creationId xmlns:a16="http://schemas.microsoft.com/office/drawing/2014/main" id="{5CC062D3-982A-92E2-D7A3-183CDAFA8290}"/>
              </a:ext>
            </a:extLst>
          </p:cNvPr>
          <p:cNvSpPr>
            <a:spLocks noGrp="1"/>
          </p:cNvSpPr>
          <p:nvPr>
            <p:ph type="ftr" sz="quarter" idx="10"/>
          </p:nvPr>
        </p:nvSpPr>
        <p:spPr/>
        <p:txBody>
          <a:bodyPr/>
          <a:lstStyle/>
          <a:p>
            <a:r>
              <a:rPr lang="en-US"/>
              <a:t>Fitness Presentation</a:t>
            </a:r>
          </a:p>
        </p:txBody>
      </p:sp>
      <p:sp>
        <p:nvSpPr>
          <p:cNvPr id="4" name="Slide Number Placeholder 3">
            <a:extLst>
              <a:ext uri="{FF2B5EF4-FFF2-40B4-BE49-F238E27FC236}">
                <a16:creationId xmlns:a16="http://schemas.microsoft.com/office/drawing/2014/main" id="{5EA91D1E-822C-BF84-967A-1B4AC3C0A361}"/>
              </a:ext>
            </a:extLst>
          </p:cNvPr>
          <p:cNvSpPr>
            <a:spLocks noGrp="1"/>
          </p:cNvSpPr>
          <p:nvPr>
            <p:ph type="sldNum" sz="quarter" idx="11"/>
          </p:nvPr>
        </p:nvSpPr>
        <p:spPr/>
        <p:txBody>
          <a:bodyPr/>
          <a:lstStyle/>
          <a:p>
            <a:fld id="{294A09A9-5501-47C1-A89A-A340965A2BE2}" type="slidenum">
              <a:rPr lang="en-US" smtClean="0"/>
              <a:pPr/>
              <a:t>‹#›</a:t>
            </a:fld>
            <a:endParaRPr lang="en-US"/>
          </a:p>
        </p:txBody>
      </p:sp>
      <p:sp>
        <p:nvSpPr>
          <p:cNvPr id="9" name="Freeform 1">
            <a:extLst>
              <a:ext uri="{FF2B5EF4-FFF2-40B4-BE49-F238E27FC236}">
                <a16:creationId xmlns:a16="http://schemas.microsoft.com/office/drawing/2014/main" id="{9AD42A94-63C2-F534-3DE1-C4825E7AF573}"/>
              </a:ext>
            </a:extLst>
          </p:cNvPr>
          <p:cNvSpPr/>
          <p:nvPr userDrawn="1"/>
        </p:nvSpPr>
        <p:spPr>
          <a:xfrm flipH="1">
            <a:off x="11346057" y="0"/>
            <a:ext cx="858300" cy="3429000"/>
          </a:xfrm>
          <a:custGeom>
            <a:avLst/>
            <a:gdLst>
              <a:gd name="connsiteX0" fmla="*/ 858300 w 858300"/>
              <a:gd name="connsiteY0" fmla="*/ 0 h 3429000"/>
              <a:gd name="connsiteX1" fmla="*/ 0 w 858300"/>
              <a:gd name="connsiteY1" fmla="*/ 0 h 3429000"/>
              <a:gd name="connsiteX2" fmla="*/ 0 w 858300"/>
              <a:gd name="connsiteY2" fmla="*/ 3429000 h 3429000"/>
              <a:gd name="connsiteX3" fmla="*/ 1050 w 858300"/>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858300" h="3429000">
                <a:moveTo>
                  <a:pt x="858300" y="0"/>
                </a:moveTo>
                <a:lnTo>
                  <a:pt x="0" y="0"/>
                </a:lnTo>
                <a:lnTo>
                  <a:pt x="0" y="3429000"/>
                </a:lnTo>
                <a:lnTo>
                  <a:pt x="1050" y="3429000"/>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Content Placeholder 10">
            <a:extLst>
              <a:ext uri="{FF2B5EF4-FFF2-40B4-BE49-F238E27FC236}">
                <a16:creationId xmlns:a16="http://schemas.microsoft.com/office/drawing/2014/main" id="{42826EA2-1F85-8AB9-0C2A-E95F5E3AA2CC}"/>
              </a:ext>
            </a:extLst>
          </p:cNvPr>
          <p:cNvSpPr>
            <a:spLocks noGrp="1"/>
          </p:cNvSpPr>
          <p:nvPr>
            <p:ph sz="quarter" idx="13"/>
          </p:nvPr>
        </p:nvSpPr>
        <p:spPr>
          <a:xfrm>
            <a:off x="7662672" y="1042416"/>
            <a:ext cx="3922776" cy="4800600"/>
          </a:xfrm>
        </p:spPr>
        <p:txBody>
          <a:bodyPr anchor="ctr"/>
          <a:lstStyle>
            <a:lvl1pPr>
              <a:lnSpc>
                <a:spcPct val="100000"/>
              </a:lnSpc>
              <a:defRPr sz="2400" b="1" cap="all" baseline="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ext Placeholder 13">
            <a:extLst>
              <a:ext uri="{FF2B5EF4-FFF2-40B4-BE49-F238E27FC236}">
                <a16:creationId xmlns:a16="http://schemas.microsoft.com/office/drawing/2014/main" id="{6C0D53C6-746B-0B30-1EA2-115506B5FBB3}"/>
              </a:ext>
            </a:extLst>
          </p:cNvPr>
          <p:cNvSpPr>
            <a:spLocks noGrp="1"/>
          </p:cNvSpPr>
          <p:nvPr>
            <p:ph type="body" sz="quarter" idx="14"/>
          </p:nvPr>
        </p:nvSpPr>
        <p:spPr>
          <a:xfrm>
            <a:off x="640080" y="3099816"/>
            <a:ext cx="5532120" cy="676656"/>
          </a:xfrm>
        </p:spPr>
        <p:txBody>
          <a:bodyPr lIns="0" tIns="0" rIns="0" bIns="0">
            <a:noAutofit/>
          </a:bodyPr>
          <a:lstStyle>
            <a:lvl1pPr marL="0" indent="0" algn="r">
              <a:buNone/>
              <a:defRPr sz="5500" b="1" cap="all" baseline="0">
                <a:ln w="25400">
                  <a:solidFill>
                    <a:schemeClr val="bg1"/>
                  </a:solidFill>
                </a:ln>
                <a:noFill/>
                <a:latin typeface="+mj-lt"/>
              </a:defRPr>
            </a:lvl1pPr>
          </a:lstStyle>
          <a:p>
            <a:pPr lvl="0"/>
            <a:r>
              <a:rPr lang="en-US"/>
              <a:t>Click to edit Master text styles</a:t>
            </a:r>
          </a:p>
        </p:txBody>
      </p:sp>
      <p:sp>
        <p:nvSpPr>
          <p:cNvPr id="15" name="Text Placeholder 13">
            <a:extLst>
              <a:ext uri="{FF2B5EF4-FFF2-40B4-BE49-F238E27FC236}">
                <a16:creationId xmlns:a16="http://schemas.microsoft.com/office/drawing/2014/main" id="{99E3A49B-132C-8354-0143-55537669432C}"/>
              </a:ext>
            </a:extLst>
          </p:cNvPr>
          <p:cNvSpPr>
            <a:spLocks noGrp="1"/>
          </p:cNvSpPr>
          <p:nvPr>
            <p:ph type="body" sz="quarter" idx="15"/>
          </p:nvPr>
        </p:nvSpPr>
        <p:spPr>
          <a:xfrm>
            <a:off x="640080" y="3867912"/>
            <a:ext cx="5166360" cy="676656"/>
          </a:xfrm>
        </p:spPr>
        <p:txBody>
          <a:bodyPr lIns="0" tIns="0" rIns="0" bIns="0">
            <a:noAutofit/>
          </a:bodyPr>
          <a:lstStyle>
            <a:lvl1pPr marL="0" indent="0" algn="r">
              <a:buNone/>
              <a:defRPr sz="5500" b="1" cap="all" baseline="0">
                <a:ln w="15875">
                  <a:noFill/>
                </a:ln>
                <a:solidFill>
                  <a:schemeClr val="accent1"/>
                </a:solidFill>
                <a:latin typeface="+mj-lt"/>
              </a:defRPr>
            </a:lvl1pPr>
          </a:lstStyle>
          <a:p>
            <a:pPr lvl="0"/>
            <a:r>
              <a:rPr lang="en-US"/>
              <a:t>Click to edit Master text styles</a:t>
            </a:r>
          </a:p>
        </p:txBody>
      </p:sp>
    </p:spTree>
    <p:extLst>
      <p:ext uri="{BB962C8B-B14F-4D97-AF65-F5344CB8AC3E}">
        <p14:creationId xmlns:p14="http://schemas.microsoft.com/office/powerpoint/2010/main" val="11958637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cution">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B479471B-A388-2175-4C67-D1DD7416506D}"/>
              </a:ext>
            </a:extLst>
          </p:cNvPr>
          <p:cNvSpPr/>
          <p:nvPr userDrawn="1"/>
        </p:nvSpPr>
        <p:spPr>
          <a:xfrm>
            <a:off x="6873392" y="2"/>
            <a:ext cx="5318607" cy="6858001"/>
          </a:xfrm>
          <a:custGeom>
            <a:avLst/>
            <a:gdLst>
              <a:gd name="connsiteX0" fmla="*/ 1764372 w 5318607"/>
              <a:gd name="connsiteY0" fmla="*/ 0 h 6858001"/>
              <a:gd name="connsiteX1" fmla="*/ 5318607 w 5318607"/>
              <a:gd name="connsiteY1" fmla="*/ 1021461 h 6858001"/>
              <a:gd name="connsiteX2" fmla="*/ 5318607 w 5318607"/>
              <a:gd name="connsiteY2" fmla="*/ 1066085 h 6858001"/>
              <a:gd name="connsiteX3" fmla="*/ 1609106 w 5318607"/>
              <a:gd name="connsiteY3" fmla="*/ 0 h 6858001"/>
              <a:gd name="connsiteX4" fmla="*/ 0 w 5318607"/>
              <a:gd name="connsiteY4" fmla="*/ 0 h 6858001"/>
              <a:gd name="connsiteX5" fmla="*/ 40313 w 5318607"/>
              <a:gd name="connsiteY5" fmla="*/ 0 h 6858001"/>
              <a:gd name="connsiteX6" fmla="*/ 1716967 w 5318607"/>
              <a:gd name="connsiteY6" fmla="*/ 6858000 h 6858001"/>
              <a:gd name="connsiteX7" fmla="*/ 1676653 w 5318607"/>
              <a:gd name="connsiteY7" fmla="*/ 685800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18607" h="6858001">
                <a:moveTo>
                  <a:pt x="1764372" y="0"/>
                </a:moveTo>
                <a:lnTo>
                  <a:pt x="5318607" y="1021461"/>
                </a:lnTo>
                <a:lnTo>
                  <a:pt x="5318607" y="1066085"/>
                </a:lnTo>
                <a:lnTo>
                  <a:pt x="1609106" y="0"/>
                </a:lnTo>
                <a:close/>
                <a:moveTo>
                  <a:pt x="0" y="0"/>
                </a:moveTo>
                <a:lnTo>
                  <a:pt x="40313" y="0"/>
                </a:lnTo>
                <a:lnTo>
                  <a:pt x="1716967" y="6858000"/>
                </a:lnTo>
                <a:lnTo>
                  <a:pt x="1676653" y="6858001"/>
                </a:lnTo>
                <a:close/>
              </a:path>
            </a:pathLst>
          </a:custGeom>
          <a:solidFill>
            <a:schemeClr val="accent1"/>
          </a:solidFill>
          <a:ln w="254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p>
        </p:txBody>
      </p:sp>
      <p:sp>
        <p:nvSpPr>
          <p:cNvPr id="9" name="Footer Placeholder 4">
            <a:extLst>
              <a:ext uri="{FF2B5EF4-FFF2-40B4-BE49-F238E27FC236}">
                <a16:creationId xmlns:a16="http://schemas.microsoft.com/office/drawing/2014/main" id="{3002B252-A09D-765B-4015-B04E32D9ADBE}"/>
              </a:ext>
            </a:extLst>
          </p:cNvPr>
          <p:cNvSpPr>
            <a:spLocks noGrp="1"/>
          </p:cNvSpPr>
          <p:nvPr>
            <p:ph type="ftr" sz="quarter" idx="3"/>
          </p:nvPr>
        </p:nvSpPr>
        <p:spPr>
          <a:xfrm>
            <a:off x="7099139" y="6176963"/>
            <a:ext cx="3890010" cy="365125"/>
          </a:xfrm>
          <a:prstGeom prst="rect">
            <a:avLst/>
          </a:prstGeom>
        </p:spPr>
        <p:txBody>
          <a:bodyPr anchor="ctr"/>
          <a:lstStyle>
            <a:lvl1pPr algn="r">
              <a:defRPr sz="1000" b="1" i="0" spc="200" baseline="0">
                <a:solidFill>
                  <a:schemeClr val="bg1"/>
                </a:solidFill>
                <a:latin typeface="Univers Condensed" panose="020B0506020202050204" pitchFamily="34" charset="0"/>
              </a:defRPr>
            </a:lvl1pPr>
          </a:lstStyle>
          <a:p>
            <a:r>
              <a:rPr lang="en-US"/>
              <a:t>Fitness Presentation</a:t>
            </a:r>
          </a:p>
        </p:txBody>
      </p:sp>
      <p:sp>
        <p:nvSpPr>
          <p:cNvPr id="10" name="Slide Number Placeholder 5">
            <a:extLst>
              <a:ext uri="{FF2B5EF4-FFF2-40B4-BE49-F238E27FC236}">
                <a16:creationId xmlns:a16="http://schemas.microsoft.com/office/drawing/2014/main" id="{20071A5B-063E-2EE8-9B8E-AFA6D65DE2C6}"/>
              </a:ext>
            </a:extLst>
          </p:cNvPr>
          <p:cNvSpPr>
            <a:spLocks noGrp="1"/>
          </p:cNvSpPr>
          <p:nvPr>
            <p:ph type="sldNum" sz="quarter" idx="4"/>
          </p:nvPr>
        </p:nvSpPr>
        <p:spPr>
          <a:xfrm>
            <a:off x="11145359" y="6176963"/>
            <a:ext cx="440851" cy="365125"/>
          </a:xfrm>
          <a:prstGeom prst="rect">
            <a:avLst/>
          </a:prstGeom>
        </p:spPr>
        <p:txBody>
          <a:bodyPr anchor="ctr"/>
          <a:lstStyle>
            <a:lvl1pPr algn="l">
              <a:defRPr sz="1000" b="1" i="0" spc="200" baseline="0">
                <a:solidFill>
                  <a:schemeClr val="bg1"/>
                </a:solidFill>
                <a:latin typeface="Univers Condensed" panose="020B0506020202050204" pitchFamily="34" charset="0"/>
              </a:defRPr>
            </a:lvl1pPr>
          </a:lstStyle>
          <a:p>
            <a:fld id="{294A09A9-5501-47C1-A89A-A340965A2BE2}" type="slidenum">
              <a:rPr lang="en-US" smtClean="0"/>
              <a:pPr/>
              <a:t>‹#›</a:t>
            </a:fld>
            <a:endParaRPr lang="en-US"/>
          </a:p>
        </p:txBody>
      </p:sp>
      <p:sp>
        <p:nvSpPr>
          <p:cNvPr id="12" name="Freeform 11">
            <a:extLst>
              <a:ext uri="{FF2B5EF4-FFF2-40B4-BE49-F238E27FC236}">
                <a16:creationId xmlns:a16="http://schemas.microsoft.com/office/drawing/2014/main" id="{09AF36A9-8E12-F285-BA65-FD9E2D57489C}"/>
              </a:ext>
            </a:extLst>
          </p:cNvPr>
          <p:cNvSpPr/>
          <p:nvPr userDrawn="1"/>
        </p:nvSpPr>
        <p:spPr>
          <a:xfrm rot="16200000">
            <a:off x="1285350" y="4714350"/>
            <a:ext cx="858300" cy="3429000"/>
          </a:xfrm>
          <a:custGeom>
            <a:avLst/>
            <a:gdLst>
              <a:gd name="connsiteX0" fmla="*/ 858300 w 858300"/>
              <a:gd name="connsiteY0" fmla="*/ 0 h 3429000"/>
              <a:gd name="connsiteX1" fmla="*/ 0 w 858300"/>
              <a:gd name="connsiteY1" fmla="*/ 0 h 3429000"/>
              <a:gd name="connsiteX2" fmla="*/ 0 w 858300"/>
              <a:gd name="connsiteY2" fmla="*/ 3429000 h 3429000"/>
              <a:gd name="connsiteX3" fmla="*/ 1050 w 858300"/>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858300" h="3429000">
                <a:moveTo>
                  <a:pt x="858300" y="0"/>
                </a:moveTo>
                <a:lnTo>
                  <a:pt x="0" y="0"/>
                </a:lnTo>
                <a:lnTo>
                  <a:pt x="0" y="3429000"/>
                </a:lnTo>
                <a:lnTo>
                  <a:pt x="1050" y="3429000"/>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 name="Picture Placeholder 7">
            <a:extLst>
              <a:ext uri="{FF2B5EF4-FFF2-40B4-BE49-F238E27FC236}">
                <a16:creationId xmlns:a16="http://schemas.microsoft.com/office/drawing/2014/main" id="{8281A98B-23A2-F25E-454B-873DC210C043}"/>
              </a:ext>
            </a:extLst>
          </p:cNvPr>
          <p:cNvSpPr>
            <a:spLocks noGrp="1"/>
          </p:cNvSpPr>
          <p:nvPr>
            <p:ph type="pic" sz="quarter" idx="10"/>
          </p:nvPr>
        </p:nvSpPr>
        <p:spPr>
          <a:xfrm>
            <a:off x="6978524" y="0"/>
            <a:ext cx="5213477" cy="6858000"/>
          </a:xfrm>
          <a:custGeom>
            <a:avLst/>
            <a:gdLst>
              <a:gd name="connsiteX0" fmla="*/ 0 w 5213477"/>
              <a:gd name="connsiteY0" fmla="*/ 0 h 6858000"/>
              <a:gd name="connsiteX1" fmla="*/ 1268595 w 5213477"/>
              <a:gd name="connsiteY1" fmla="*/ 0 h 6858000"/>
              <a:gd name="connsiteX2" fmla="*/ 5213477 w 5213477"/>
              <a:gd name="connsiteY2" fmla="*/ 1133731 h 6858000"/>
              <a:gd name="connsiteX3" fmla="*/ 5213477 w 5213477"/>
              <a:gd name="connsiteY3" fmla="*/ 5245005 h 6858000"/>
              <a:gd name="connsiteX4" fmla="*/ 3534514 w 5213477"/>
              <a:gd name="connsiteY4" fmla="*/ 6858000 h 6858000"/>
              <a:gd name="connsiteX5" fmla="*/ 1676654 w 5213477"/>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13477" h="6858000">
                <a:moveTo>
                  <a:pt x="0" y="0"/>
                </a:moveTo>
                <a:lnTo>
                  <a:pt x="1268595" y="0"/>
                </a:lnTo>
                <a:lnTo>
                  <a:pt x="5213477" y="1133731"/>
                </a:lnTo>
                <a:lnTo>
                  <a:pt x="5213477" y="5245005"/>
                </a:lnTo>
                <a:lnTo>
                  <a:pt x="3534514" y="6858000"/>
                </a:lnTo>
                <a:lnTo>
                  <a:pt x="1676654" y="6858000"/>
                </a:lnTo>
                <a:close/>
              </a:path>
            </a:pathLst>
          </a:custGeom>
        </p:spPr>
        <p:txBody>
          <a:bodyPr wrap="square" anchor="ctr">
            <a:noAutofit/>
          </a:bodyPr>
          <a:lstStyle>
            <a:lvl1pPr marL="0" indent="0" algn="ctr">
              <a:buNone/>
              <a:defRPr sz="1800"/>
            </a:lvl1pPr>
          </a:lstStyle>
          <a:p>
            <a:r>
              <a:rPr lang="en-US"/>
              <a:t>Click icon to add picture</a:t>
            </a:r>
          </a:p>
        </p:txBody>
      </p:sp>
      <p:sp>
        <p:nvSpPr>
          <p:cNvPr id="5" name="Title 1">
            <a:extLst>
              <a:ext uri="{FF2B5EF4-FFF2-40B4-BE49-F238E27FC236}">
                <a16:creationId xmlns:a16="http://schemas.microsoft.com/office/drawing/2014/main" id="{99460C4E-6B86-CA07-B86E-313F497C98A2}"/>
              </a:ext>
            </a:extLst>
          </p:cNvPr>
          <p:cNvSpPr>
            <a:spLocks noGrp="1"/>
          </p:cNvSpPr>
          <p:nvPr>
            <p:ph type="title"/>
          </p:nvPr>
        </p:nvSpPr>
        <p:spPr>
          <a:xfrm>
            <a:off x="630936" y="-54864"/>
            <a:ext cx="6345936" cy="676656"/>
          </a:xfrm>
        </p:spPr>
        <p:txBody>
          <a:bodyPr lIns="0" tIns="0" rIns="0" bIns="0" anchor="t">
            <a:noAutofit/>
          </a:bodyPr>
          <a:lstStyle>
            <a:lvl1pPr algn="l">
              <a:defRPr sz="5500" cap="all" baseline="0">
                <a:ln w="25400">
                  <a:solidFill>
                    <a:schemeClr val="bg1"/>
                  </a:solidFill>
                </a:ln>
              </a:defRPr>
            </a:lvl1pPr>
          </a:lstStyle>
          <a:p>
            <a:r>
              <a:rPr lang="en-US"/>
              <a:t>Click to edit Master title style</a:t>
            </a:r>
          </a:p>
        </p:txBody>
      </p:sp>
      <p:sp>
        <p:nvSpPr>
          <p:cNvPr id="6" name="Text Placeholder 13">
            <a:extLst>
              <a:ext uri="{FF2B5EF4-FFF2-40B4-BE49-F238E27FC236}">
                <a16:creationId xmlns:a16="http://schemas.microsoft.com/office/drawing/2014/main" id="{B4F1EE02-01B2-B1A7-8C1D-93337F4EEBBC}"/>
              </a:ext>
            </a:extLst>
          </p:cNvPr>
          <p:cNvSpPr>
            <a:spLocks noGrp="1"/>
          </p:cNvSpPr>
          <p:nvPr>
            <p:ph type="body" sz="quarter" idx="14"/>
          </p:nvPr>
        </p:nvSpPr>
        <p:spPr>
          <a:xfrm>
            <a:off x="1005840" y="713232"/>
            <a:ext cx="5971032" cy="676656"/>
          </a:xfrm>
        </p:spPr>
        <p:txBody>
          <a:bodyPr lIns="0" tIns="0" rIns="0" bIns="0">
            <a:noAutofit/>
          </a:bodyPr>
          <a:lstStyle>
            <a:lvl1pPr marL="0" indent="0" algn="l">
              <a:buNone/>
              <a:defRPr sz="5500" b="1" cap="all" baseline="0">
                <a:ln w="25400">
                  <a:solidFill>
                    <a:schemeClr val="bg1"/>
                  </a:solidFill>
                </a:ln>
                <a:noFill/>
                <a:latin typeface="+mj-lt"/>
              </a:defRPr>
            </a:lvl1pPr>
          </a:lstStyle>
          <a:p>
            <a:pPr lvl="0"/>
            <a:r>
              <a:rPr lang="en-US"/>
              <a:t>Click to edit Master text styles</a:t>
            </a:r>
          </a:p>
        </p:txBody>
      </p:sp>
      <p:sp>
        <p:nvSpPr>
          <p:cNvPr id="7" name="Text Placeholder 13">
            <a:extLst>
              <a:ext uri="{FF2B5EF4-FFF2-40B4-BE49-F238E27FC236}">
                <a16:creationId xmlns:a16="http://schemas.microsoft.com/office/drawing/2014/main" id="{91923A78-A1D5-B419-C2EC-74FF8A432620}"/>
              </a:ext>
            </a:extLst>
          </p:cNvPr>
          <p:cNvSpPr>
            <a:spLocks noGrp="1"/>
          </p:cNvSpPr>
          <p:nvPr>
            <p:ph type="body" sz="quarter" idx="15"/>
          </p:nvPr>
        </p:nvSpPr>
        <p:spPr>
          <a:xfrm>
            <a:off x="1444752" y="1481328"/>
            <a:ext cx="5532120" cy="676656"/>
          </a:xfrm>
        </p:spPr>
        <p:txBody>
          <a:bodyPr lIns="0" tIns="0" rIns="0" bIns="0">
            <a:noAutofit/>
          </a:bodyPr>
          <a:lstStyle>
            <a:lvl1pPr marL="0" indent="0" algn="l">
              <a:buNone/>
              <a:defRPr sz="5500" b="1" cap="all" baseline="0">
                <a:ln w="15875">
                  <a:noFill/>
                </a:ln>
                <a:solidFill>
                  <a:schemeClr val="accent1"/>
                </a:solidFill>
                <a:latin typeface="+mj-lt"/>
              </a:defRPr>
            </a:lvl1pPr>
          </a:lstStyle>
          <a:p>
            <a:pPr lvl="0"/>
            <a:r>
              <a:rPr lang="en-US"/>
              <a:t>Click to edit Master text styles</a:t>
            </a:r>
          </a:p>
        </p:txBody>
      </p:sp>
      <p:sp>
        <p:nvSpPr>
          <p:cNvPr id="13" name="Text Placeholder 12">
            <a:extLst>
              <a:ext uri="{FF2B5EF4-FFF2-40B4-BE49-F238E27FC236}">
                <a16:creationId xmlns:a16="http://schemas.microsoft.com/office/drawing/2014/main" id="{EF6E0B67-C7F9-39E3-8641-110D8CC20121}"/>
              </a:ext>
            </a:extLst>
          </p:cNvPr>
          <p:cNvSpPr>
            <a:spLocks noGrp="1"/>
          </p:cNvSpPr>
          <p:nvPr>
            <p:ph type="body" sz="quarter" idx="16"/>
          </p:nvPr>
        </p:nvSpPr>
        <p:spPr>
          <a:xfrm>
            <a:off x="1399032" y="2724912"/>
            <a:ext cx="3922776" cy="2944368"/>
          </a:xfrm>
        </p:spPr>
        <p:txBody>
          <a:bodyPr>
            <a:normAutofit/>
          </a:bodyPr>
          <a:lstStyle>
            <a:lvl1pPr marL="0" indent="0">
              <a:lnSpc>
                <a:spcPct val="150000"/>
              </a:lnSpc>
              <a:buNone/>
              <a:defRPr sz="1800"/>
            </a:lvl1pPr>
          </a:lstStyle>
          <a:p>
            <a:pPr lvl="0"/>
            <a:r>
              <a:rPr lang="en-US"/>
              <a:t>Click to edit Master text styles</a:t>
            </a:r>
          </a:p>
        </p:txBody>
      </p:sp>
    </p:spTree>
    <p:extLst>
      <p:ext uri="{BB962C8B-B14F-4D97-AF65-F5344CB8AC3E}">
        <p14:creationId xmlns:p14="http://schemas.microsoft.com/office/powerpoint/2010/main" val="14725541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ection Header">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AAD11785-AC9A-022B-D5A2-883AA0782E39}"/>
              </a:ext>
            </a:extLst>
          </p:cNvPr>
          <p:cNvSpPr>
            <a:spLocks noGrp="1"/>
          </p:cNvSpPr>
          <p:nvPr>
            <p:ph type="body" sz="quarter" idx="11"/>
          </p:nvPr>
        </p:nvSpPr>
        <p:spPr>
          <a:xfrm>
            <a:off x="5425440" y="54864"/>
            <a:ext cx="6766560" cy="6858000"/>
          </a:xfrm>
          <a:custGeom>
            <a:avLst/>
            <a:gdLst>
              <a:gd name="connsiteX0" fmla="*/ 0 w 6766560"/>
              <a:gd name="connsiteY0" fmla="*/ 0 h 6858000"/>
              <a:gd name="connsiteX1" fmla="*/ 6766560 w 6766560"/>
              <a:gd name="connsiteY1" fmla="*/ 0 h 6858000"/>
              <a:gd name="connsiteX2" fmla="*/ 6766560 w 6766560"/>
              <a:gd name="connsiteY2" fmla="*/ 6858000 h 6858000"/>
              <a:gd name="connsiteX3" fmla="*/ 0 w 6766560"/>
              <a:gd name="connsiteY3" fmla="*/ 6858000 h 6858000"/>
              <a:gd name="connsiteX4" fmla="*/ 0 w 6766560"/>
              <a:gd name="connsiteY4" fmla="*/ 6803136 h 6858000"/>
              <a:gd name="connsiteX5" fmla="*/ 2240742 w 6766560"/>
              <a:gd name="connsiteY5" fmla="*/ 6803136 h 6858000"/>
              <a:gd name="connsiteX6" fmla="*/ 2299334 w 6766560"/>
              <a:gd name="connsiteY6" fmla="*/ 6568768 h 6858000"/>
              <a:gd name="connsiteX7" fmla="*/ 0 w 6766560"/>
              <a:gd name="connsiteY7" fmla="*/ 65687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66560" h="6858000">
                <a:moveTo>
                  <a:pt x="0" y="0"/>
                </a:moveTo>
                <a:lnTo>
                  <a:pt x="6766560" y="0"/>
                </a:lnTo>
                <a:lnTo>
                  <a:pt x="6766560" y="6858000"/>
                </a:lnTo>
                <a:lnTo>
                  <a:pt x="0" y="6858000"/>
                </a:lnTo>
                <a:lnTo>
                  <a:pt x="0" y="6803136"/>
                </a:lnTo>
                <a:lnTo>
                  <a:pt x="2240742" y="6803136"/>
                </a:lnTo>
                <a:lnTo>
                  <a:pt x="2299334" y="6568768"/>
                </a:lnTo>
                <a:lnTo>
                  <a:pt x="0" y="6568768"/>
                </a:lnTo>
                <a:close/>
              </a:path>
            </a:pathLst>
          </a:custGeom>
        </p:spPr>
        <p:txBody>
          <a:bodyPr wrap="square" lIns="0" tIns="0" rIns="0" bIns="0" anchor="t">
            <a:noAutofit/>
          </a:bodyPr>
          <a:lstStyle>
            <a:lvl1pPr marL="0" indent="0" algn="r">
              <a:lnSpc>
                <a:spcPct val="75000"/>
              </a:lnSpc>
              <a:spcBef>
                <a:spcPts val="0"/>
              </a:spcBef>
              <a:buNone/>
              <a:defRPr sz="8800" b="1" cap="all" baseline="0">
                <a:ln w="34925">
                  <a:solidFill>
                    <a:schemeClr val="accent6"/>
                  </a:solidFill>
                </a:ln>
                <a:noFill/>
                <a:latin typeface="+mj-lt"/>
              </a:defRPr>
            </a:lvl1pPr>
          </a:lstStyle>
          <a:p>
            <a:pPr lvl="0"/>
            <a:r>
              <a:rPr lang="en-US"/>
              <a:t>Click to edit Master text styles</a:t>
            </a:r>
          </a:p>
        </p:txBody>
      </p:sp>
      <p:sp>
        <p:nvSpPr>
          <p:cNvPr id="11" name="Picture Placeholder 10">
            <a:extLst>
              <a:ext uri="{FF2B5EF4-FFF2-40B4-BE49-F238E27FC236}">
                <a16:creationId xmlns:a16="http://schemas.microsoft.com/office/drawing/2014/main" id="{01EF2190-F8C4-3961-DBA7-5C1A52B28EFB}"/>
              </a:ext>
            </a:extLst>
          </p:cNvPr>
          <p:cNvSpPr>
            <a:spLocks noGrp="1"/>
          </p:cNvSpPr>
          <p:nvPr>
            <p:ph type="pic" sz="quarter" idx="10"/>
          </p:nvPr>
        </p:nvSpPr>
        <p:spPr>
          <a:xfrm>
            <a:off x="3935210" y="0"/>
            <a:ext cx="6994357" cy="6857997"/>
          </a:xfrm>
          <a:custGeom>
            <a:avLst/>
            <a:gdLst>
              <a:gd name="connsiteX0" fmla="*/ 1714499 w 6994357"/>
              <a:gd name="connsiteY0" fmla="*/ 0 h 6857997"/>
              <a:gd name="connsiteX1" fmla="*/ 6994357 w 6994357"/>
              <a:gd name="connsiteY1" fmla="*/ 0 h 6857997"/>
              <a:gd name="connsiteX2" fmla="*/ 5279858 w 6994357"/>
              <a:gd name="connsiteY2" fmla="*/ 6857997 h 6857997"/>
              <a:gd name="connsiteX3" fmla="*/ 3730973 w 6994357"/>
              <a:gd name="connsiteY3" fmla="*/ 6857997 h 6857997"/>
              <a:gd name="connsiteX4" fmla="*/ 3789564 w 6994357"/>
              <a:gd name="connsiteY4" fmla="*/ 6623632 h 6857997"/>
              <a:gd name="connsiteX5" fmla="*/ 649198 w 6994357"/>
              <a:gd name="connsiteY5" fmla="*/ 6623632 h 6857997"/>
              <a:gd name="connsiteX6" fmla="*/ 590607 w 6994357"/>
              <a:gd name="connsiteY6" fmla="*/ 6857997 h 6857997"/>
              <a:gd name="connsiteX7" fmla="*/ 0 w 6994357"/>
              <a:gd name="connsiteY7" fmla="*/ 6857997 h 685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94357" h="6857997">
                <a:moveTo>
                  <a:pt x="1714499" y="0"/>
                </a:moveTo>
                <a:lnTo>
                  <a:pt x="6994357" y="0"/>
                </a:lnTo>
                <a:lnTo>
                  <a:pt x="5279858" y="6857997"/>
                </a:lnTo>
                <a:lnTo>
                  <a:pt x="3730973" y="6857997"/>
                </a:lnTo>
                <a:lnTo>
                  <a:pt x="3789564" y="6623632"/>
                </a:lnTo>
                <a:lnTo>
                  <a:pt x="649198" y="6623632"/>
                </a:lnTo>
                <a:lnTo>
                  <a:pt x="590607" y="6857997"/>
                </a:lnTo>
                <a:lnTo>
                  <a:pt x="0" y="6857997"/>
                </a:lnTo>
                <a:close/>
              </a:path>
            </a:pathLst>
          </a:custGeom>
          <a:solidFill>
            <a:schemeClr val="tx1"/>
          </a:solidFill>
        </p:spPr>
        <p:txBody>
          <a:bodyPr wrap="square" anchor="ctr">
            <a:noAutofit/>
          </a:bodyPr>
          <a:lstStyle>
            <a:lvl1pPr marL="0" indent="0" algn="ctr">
              <a:buNone/>
              <a:defRPr/>
            </a:lvl1pPr>
          </a:lstStyle>
          <a:p>
            <a:r>
              <a:rPr lang="en-US"/>
              <a:t>Click icon to add picture</a:t>
            </a:r>
          </a:p>
        </p:txBody>
      </p:sp>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585216" y="1636776"/>
            <a:ext cx="6044184" cy="2743200"/>
          </a:xfrm>
        </p:spPr>
        <p:txBody>
          <a:bodyPr lIns="0" tIns="0" rIns="0" bIns="0" anchor="t">
            <a:noAutofit/>
          </a:bodyPr>
          <a:lstStyle>
            <a:lvl1pPr algn="l">
              <a:defRPr sz="5500" cap="all" spc="200" baseline="0">
                <a:ln w="15875">
                  <a:noFill/>
                </a:ln>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594360" y="4654296"/>
            <a:ext cx="5504688" cy="1545336"/>
          </a:xfrm>
        </p:spPr>
        <p:txBody>
          <a:bodyPr lIns="0" tIns="45720" rIns="0" bIns="0">
            <a:noAutofit/>
          </a:bodyPr>
          <a:lstStyle>
            <a:lvl1pPr marL="0" indent="0" algn="l">
              <a:buNone/>
              <a:defRPr sz="2400" b="1" cap="all" spc="1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28998482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EC731E-CED9-840B-1719-42D1BEAA5DFB}"/>
              </a:ext>
            </a:extLst>
          </p:cNvPr>
          <p:cNvSpPr>
            <a:spLocks noGrp="1"/>
          </p:cNvSpPr>
          <p:nvPr>
            <p:ph type="title"/>
          </p:nvPr>
        </p:nvSpPr>
        <p:spPr>
          <a:xfrm>
            <a:off x="630936" y="3474720"/>
            <a:ext cx="5468112" cy="1444752"/>
          </a:xfrm>
        </p:spPr>
        <p:txBody>
          <a:bodyPr lIns="0" tIns="0" rIns="0" bIns="0" anchor="t">
            <a:noAutofit/>
          </a:bodyPr>
          <a:lstStyle>
            <a:lvl1pPr>
              <a:defRPr sz="5500" b="1" cap="all" baseline="0">
                <a:ln w="25400">
                  <a:solidFill>
                    <a:schemeClr val="bg1"/>
                  </a:solidFill>
                </a:ln>
              </a:defRPr>
            </a:lvl1pPr>
          </a:lstStyle>
          <a:p>
            <a:r>
              <a:rPr lang="en-US"/>
              <a:t>Click to edit Master title style</a:t>
            </a:r>
          </a:p>
        </p:txBody>
      </p:sp>
      <p:sp>
        <p:nvSpPr>
          <p:cNvPr id="3" name="Footer Placeholder 2">
            <a:extLst>
              <a:ext uri="{FF2B5EF4-FFF2-40B4-BE49-F238E27FC236}">
                <a16:creationId xmlns:a16="http://schemas.microsoft.com/office/drawing/2014/main" id="{7EB848C7-D26F-AC1D-FEED-959297BAEA58}"/>
              </a:ext>
            </a:extLst>
          </p:cNvPr>
          <p:cNvSpPr>
            <a:spLocks noGrp="1"/>
          </p:cNvSpPr>
          <p:nvPr>
            <p:ph type="ftr" sz="quarter" idx="10"/>
          </p:nvPr>
        </p:nvSpPr>
        <p:spPr/>
        <p:txBody>
          <a:bodyPr/>
          <a:lstStyle/>
          <a:p>
            <a:r>
              <a:rPr lang="en-US"/>
              <a:t>Fitness Presentation</a:t>
            </a:r>
          </a:p>
        </p:txBody>
      </p:sp>
      <p:sp>
        <p:nvSpPr>
          <p:cNvPr id="4" name="Slide Number Placeholder 3">
            <a:extLst>
              <a:ext uri="{FF2B5EF4-FFF2-40B4-BE49-F238E27FC236}">
                <a16:creationId xmlns:a16="http://schemas.microsoft.com/office/drawing/2014/main" id="{9A9D6191-24BB-B445-814B-022367D33569}"/>
              </a:ext>
            </a:extLst>
          </p:cNvPr>
          <p:cNvSpPr>
            <a:spLocks noGrp="1"/>
          </p:cNvSpPr>
          <p:nvPr>
            <p:ph type="sldNum" sz="quarter" idx="11"/>
          </p:nvPr>
        </p:nvSpPr>
        <p:spPr/>
        <p:txBody>
          <a:bodyPr/>
          <a:lstStyle/>
          <a:p>
            <a:fld id="{294A09A9-5501-47C1-A89A-A340965A2BE2}" type="slidenum">
              <a:rPr lang="en-US" smtClean="0"/>
              <a:pPr/>
              <a:t>‹#›</a:t>
            </a:fld>
            <a:endParaRPr lang="en-US"/>
          </a:p>
        </p:txBody>
      </p:sp>
      <p:sp>
        <p:nvSpPr>
          <p:cNvPr id="5" name="Freeform 1">
            <a:extLst>
              <a:ext uri="{FF2B5EF4-FFF2-40B4-BE49-F238E27FC236}">
                <a16:creationId xmlns:a16="http://schemas.microsoft.com/office/drawing/2014/main" id="{17CCD23D-9FBE-BCA1-7BD4-A558E8A2AA7F}"/>
              </a:ext>
            </a:extLst>
          </p:cNvPr>
          <p:cNvSpPr/>
          <p:nvPr userDrawn="1"/>
        </p:nvSpPr>
        <p:spPr>
          <a:xfrm rot="5400000" flipH="1" flipV="1">
            <a:off x="1285350" y="4714350"/>
            <a:ext cx="858300" cy="3429000"/>
          </a:xfrm>
          <a:custGeom>
            <a:avLst/>
            <a:gdLst>
              <a:gd name="connsiteX0" fmla="*/ 858300 w 858300"/>
              <a:gd name="connsiteY0" fmla="*/ 0 h 3429000"/>
              <a:gd name="connsiteX1" fmla="*/ 0 w 858300"/>
              <a:gd name="connsiteY1" fmla="*/ 0 h 3429000"/>
              <a:gd name="connsiteX2" fmla="*/ 0 w 858300"/>
              <a:gd name="connsiteY2" fmla="*/ 3429000 h 3429000"/>
              <a:gd name="connsiteX3" fmla="*/ 1050 w 858300"/>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858300" h="3429000">
                <a:moveTo>
                  <a:pt x="858300" y="0"/>
                </a:moveTo>
                <a:lnTo>
                  <a:pt x="0" y="0"/>
                </a:lnTo>
                <a:lnTo>
                  <a:pt x="0" y="3429000"/>
                </a:lnTo>
                <a:lnTo>
                  <a:pt x="1050" y="3429000"/>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 name="Content Placeholder 6">
            <a:extLst>
              <a:ext uri="{FF2B5EF4-FFF2-40B4-BE49-F238E27FC236}">
                <a16:creationId xmlns:a16="http://schemas.microsoft.com/office/drawing/2014/main" id="{16137255-CD95-C6F3-3F34-268CCCFDED9D}"/>
              </a:ext>
            </a:extLst>
          </p:cNvPr>
          <p:cNvSpPr>
            <a:spLocks noGrp="1"/>
          </p:cNvSpPr>
          <p:nvPr>
            <p:ph sz="quarter" idx="12"/>
          </p:nvPr>
        </p:nvSpPr>
        <p:spPr>
          <a:xfrm>
            <a:off x="6473952" y="512064"/>
            <a:ext cx="5394960" cy="53583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13">
            <a:extLst>
              <a:ext uri="{FF2B5EF4-FFF2-40B4-BE49-F238E27FC236}">
                <a16:creationId xmlns:a16="http://schemas.microsoft.com/office/drawing/2014/main" id="{33E03FB2-A36A-C4BC-D32C-C9D79FA13550}"/>
              </a:ext>
            </a:extLst>
          </p:cNvPr>
          <p:cNvSpPr>
            <a:spLocks noGrp="1"/>
          </p:cNvSpPr>
          <p:nvPr>
            <p:ph type="body" sz="quarter" idx="15"/>
          </p:nvPr>
        </p:nvSpPr>
        <p:spPr>
          <a:xfrm>
            <a:off x="630936" y="1938528"/>
            <a:ext cx="5468112" cy="1444752"/>
          </a:xfrm>
        </p:spPr>
        <p:txBody>
          <a:bodyPr lIns="0" tIns="0" rIns="0" bIns="0">
            <a:noAutofit/>
          </a:bodyPr>
          <a:lstStyle>
            <a:lvl1pPr marL="0" indent="0" algn="l">
              <a:buNone/>
              <a:defRPr sz="5500" b="1" cap="all" baseline="0">
                <a:ln w="15875">
                  <a:noFill/>
                </a:ln>
                <a:solidFill>
                  <a:schemeClr val="accent1"/>
                </a:solidFill>
                <a:latin typeface="+mj-lt"/>
              </a:defRPr>
            </a:lvl1pPr>
          </a:lstStyle>
          <a:p>
            <a:pPr lvl="0"/>
            <a:r>
              <a:rPr lang="en-US"/>
              <a:t>Click to edit Master text styles</a:t>
            </a:r>
          </a:p>
        </p:txBody>
      </p:sp>
    </p:spTree>
    <p:extLst>
      <p:ext uri="{BB962C8B-B14F-4D97-AF65-F5344CB8AC3E}">
        <p14:creationId xmlns:p14="http://schemas.microsoft.com/office/powerpoint/2010/main" val="35849165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2">
    <p:spTree>
      <p:nvGrpSpPr>
        <p:cNvPr id="1" name=""/>
        <p:cNvGrpSpPr/>
        <p:nvPr/>
      </p:nvGrpSpPr>
      <p:grpSpPr>
        <a:xfrm>
          <a:off x="0" y="0"/>
          <a:ext cx="0" cy="0"/>
          <a:chOff x="0" y="0"/>
          <a:chExt cx="0" cy="0"/>
        </a:xfrm>
      </p:grpSpPr>
      <p:sp>
        <p:nvSpPr>
          <p:cNvPr id="10" name="Freeform 3">
            <a:extLst>
              <a:ext uri="{FF2B5EF4-FFF2-40B4-BE49-F238E27FC236}">
                <a16:creationId xmlns:a16="http://schemas.microsoft.com/office/drawing/2014/main" id="{9BFF52DA-D268-8BCB-C72B-0C57ED703C12}"/>
              </a:ext>
            </a:extLst>
          </p:cNvPr>
          <p:cNvSpPr/>
          <p:nvPr userDrawn="1"/>
        </p:nvSpPr>
        <p:spPr>
          <a:xfrm rot="16200000" flipH="1" flipV="1">
            <a:off x="10066638" y="-1294752"/>
            <a:ext cx="858300" cy="3429000"/>
          </a:xfrm>
          <a:custGeom>
            <a:avLst/>
            <a:gdLst>
              <a:gd name="connsiteX0" fmla="*/ 858300 w 858300"/>
              <a:gd name="connsiteY0" fmla="*/ 0 h 3429000"/>
              <a:gd name="connsiteX1" fmla="*/ 0 w 858300"/>
              <a:gd name="connsiteY1" fmla="*/ 0 h 3429000"/>
              <a:gd name="connsiteX2" fmla="*/ 0 w 858300"/>
              <a:gd name="connsiteY2" fmla="*/ 3429000 h 3429000"/>
              <a:gd name="connsiteX3" fmla="*/ 1050 w 858300"/>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858300" h="3429000">
                <a:moveTo>
                  <a:pt x="858300" y="0"/>
                </a:moveTo>
                <a:lnTo>
                  <a:pt x="0" y="0"/>
                </a:lnTo>
                <a:lnTo>
                  <a:pt x="0" y="3429000"/>
                </a:lnTo>
                <a:lnTo>
                  <a:pt x="1050" y="3429000"/>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168F2478-FF44-9B20-A176-F2CC3225E2FC}"/>
              </a:ext>
            </a:extLst>
          </p:cNvPr>
          <p:cNvSpPr/>
          <p:nvPr userDrawn="1"/>
        </p:nvSpPr>
        <p:spPr>
          <a:xfrm>
            <a:off x="1" y="5678455"/>
            <a:ext cx="4824683" cy="1179545"/>
          </a:xfrm>
          <a:custGeom>
            <a:avLst/>
            <a:gdLst>
              <a:gd name="connsiteX0" fmla="*/ 0 w 4824683"/>
              <a:gd name="connsiteY0" fmla="*/ 0 h 1179545"/>
              <a:gd name="connsiteX1" fmla="*/ 4824683 w 4824683"/>
              <a:gd name="connsiteY1" fmla="*/ 1179545 h 1179545"/>
              <a:gd name="connsiteX2" fmla="*/ 4659791 w 4824683"/>
              <a:gd name="connsiteY2" fmla="*/ 1179545 h 1179545"/>
              <a:gd name="connsiteX3" fmla="*/ 0 w 4824683"/>
              <a:gd name="connsiteY3" fmla="*/ 40314 h 1179545"/>
            </a:gdLst>
            <a:ahLst/>
            <a:cxnLst>
              <a:cxn ang="0">
                <a:pos x="connsiteX0" y="connsiteY0"/>
              </a:cxn>
              <a:cxn ang="0">
                <a:pos x="connsiteX1" y="connsiteY1"/>
              </a:cxn>
              <a:cxn ang="0">
                <a:pos x="connsiteX2" y="connsiteY2"/>
              </a:cxn>
              <a:cxn ang="0">
                <a:pos x="connsiteX3" y="connsiteY3"/>
              </a:cxn>
            </a:cxnLst>
            <a:rect l="l" t="t" r="r" b="b"/>
            <a:pathLst>
              <a:path w="4824683" h="1179545">
                <a:moveTo>
                  <a:pt x="0" y="0"/>
                </a:moveTo>
                <a:lnTo>
                  <a:pt x="4824683" y="1179545"/>
                </a:lnTo>
                <a:lnTo>
                  <a:pt x="4659791" y="1179545"/>
                </a:lnTo>
                <a:lnTo>
                  <a:pt x="0" y="40314"/>
                </a:lnTo>
                <a:close/>
              </a:path>
            </a:pathLst>
          </a:custGeom>
          <a:solidFill>
            <a:schemeClr val="accent6"/>
          </a:solidFill>
          <a:ln w="254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p>
        </p:txBody>
      </p:sp>
      <p:sp>
        <p:nvSpPr>
          <p:cNvPr id="14" name="Freeform: Shape 13">
            <a:extLst>
              <a:ext uri="{FF2B5EF4-FFF2-40B4-BE49-F238E27FC236}">
                <a16:creationId xmlns:a16="http://schemas.microsoft.com/office/drawing/2014/main" id="{6C6F6DEC-A2BE-0211-54C4-9073E7CED16A}"/>
              </a:ext>
            </a:extLst>
          </p:cNvPr>
          <p:cNvSpPr/>
          <p:nvPr userDrawn="1"/>
        </p:nvSpPr>
        <p:spPr>
          <a:xfrm>
            <a:off x="0" y="0"/>
            <a:ext cx="776325" cy="3175394"/>
          </a:xfrm>
          <a:custGeom>
            <a:avLst/>
            <a:gdLst>
              <a:gd name="connsiteX0" fmla="*/ 736011 w 776325"/>
              <a:gd name="connsiteY0" fmla="*/ 0 h 3175394"/>
              <a:gd name="connsiteX1" fmla="*/ 776325 w 776325"/>
              <a:gd name="connsiteY1" fmla="*/ 0 h 3175394"/>
              <a:gd name="connsiteX2" fmla="*/ 0 w 776325"/>
              <a:gd name="connsiteY2" fmla="*/ 3175394 h 3175394"/>
              <a:gd name="connsiteX3" fmla="*/ 0 w 776325"/>
              <a:gd name="connsiteY3" fmla="*/ 3010498 h 3175394"/>
            </a:gdLst>
            <a:ahLst/>
            <a:cxnLst>
              <a:cxn ang="0">
                <a:pos x="connsiteX0" y="connsiteY0"/>
              </a:cxn>
              <a:cxn ang="0">
                <a:pos x="connsiteX1" y="connsiteY1"/>
              </a:cxn>
              <a:cxn ang="0">
                <a:pos x="connsiteX2" y="connsiteY2"/>
              </a:cxn>
              <a:cxn ang="0">
                <a:pos x="connsiteX3" y="connsiteY3"/>
              </a:cxn>
            </a:cxnLst>
            <a:rect l="l" t="t" r="r" b="b"/>
            <a:pathLst>
              <a:path w="776325" h="3175394">
                <a:moveTo>
                  <a:pt x="736011" y="0"/>
                </a:moveTo>
                <a:lnTo>
                  <a:pt x="776325" y="0"/>
                </a:lnTo>
                <a:lnTo>
                  <a:pt x="0" y="3175394"/>
                </a:lnTo>
                <a:lnTo>
                  <a:pt x="0" y="3010498"/>
                </a:lnTo>
                <a:close/>
              </a:path>
            </a:pathLst>
          </a:custGeom>
          <a:solidFill>
            <a:schemeClr val="accent6"/>
          </a:solidFill>
          <a:ln w="254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p>
        </p:txBody>
      </p:sp>
      <p:sp>
        <p:nvSpPr>
          <p:cNvPr id="2" name="Title 1">
            <a:extLst>
              <a:ext uri="{FF2B5EF4-FFF2-40B4-BE49-F238E27FC236}">
                <a16:creationId xmlns:a16="http://schemas.microsoft.com/office/drawing/2014/main" id="{ECEC731E-CED9-840B-1719-42D1BEAA5DFB}"/>
              </a:ext>
            </a:extLst>
          </p:cNvPr>
          <p:cNvSpPr>
            <a:spLocks noGrp="1"/>
          </p:cNvSpPr>
          <p:nvPr>
            <p:ph type="title"/>
          </p:nvPr>
        </p:nvSpPr>
        <p:spPr>
          <a:xfrm>
            <a:off x="630936" y="3429000"/>
            <a:ext cx="4572000" cy="676656"/>
          </a:xfrm>
        </p:spPr>
        <p:txBody>
          <a:bodyPr lIns="0" tIns="0" rIns="0" bIns="0" anchor="t">
            <a:noAutofit/>
          </a:bodyPr>
          <a:lstStyle>
            <a:lvl1pPr>
              <a:defRPr sz="5500" b="1" cap="all" baseline="0">
                <a:ln w="25400">
                  <a:solidFill>
                    <a:schemeClr val="bg1"/>
                  </a:solidFill>
                </a:ln>
              </a:defRPr>
            </a:lvl1pPr>
          </a:lstStyle>
          <a:p>
            <a:r>
              <a:rPr lang="en-US"/>
              <a:t>Click to edit Master title style</a:t>
            </a:r>
          </a:p>
        </p:txBody>
      </p:sp>
      <p:sp>
        <p:nvSpPr>
          <p:cNvPr id="3" name="Footer Placeholder 2">
            <a:extLst>
              <a:ext uri="{FF2B5EF4-FFF2-40B4-BE49-F238E27FC236}">
                <a16:creationId xmlns:a16="http://schemas.microsoft.com/office/drawing/2014/main" id="{7EB848C7-D26F-AC1D-FEED-959297BAEA58}"/>
              </a:ext>
            </a:extLst>
          </p:cNvPr>
          <p:cNvSpPr>
            <a:spLocks noGrp="1"/>
          </p:cNvSpPr>
          <p:nvPr>
            <p:ph type="ftr" sz="quarter" idx="10"/>
          </p:nvPr>
        </p:nvSpPr>
        <p:spPr/>
        <p:txBody>
          <a:bodyPr/>
          <a:lstStyle/>
          <a:p>
            <a:r>
              <a:rPr lang="en-US"/>
              <a:t>Fitness Presentation</a:t>
            </a:r>
          </a:p>
        </p:txBody>
      </p:sp>
      <p:sp>
        <p:nvSpPr>
          <p:cNvPr id="4" name="Slide Number Placeholder 3">
            <a:extLst>
              <a:ext uri="{FF2B5EF4-FFF2-40B4-BE49-F238E27FC236}">
                <a16:creationId xmlns:a16="http://schemas.microsoft.com/office/drawing/2014/main" id="{9A9D6191-24BB-B445-814B-022367D33569}"/>
              </a:ext>
            </a:extLst>
          </p:cNvPr>
          <p:cNvSpPr>
            <a:spLocks noGrp="1"/>
          </p:cNvSpPr>
          <p:nvPr>
            <p:ph type="sldNum" sz="quarter" idx="11"/>
          </p:nvPr>
        </p:nvSpPr>
        <p:spPr/>
        <p:txBody>
          <a:bodyPr/>
          <a:lstStyle/>
          <a:p>
            <a:fld id="{294A09A9-5501-47C1-A89A-A340965A2BE2}" type="slidenum">
              <a:rPr lang="en-US" smtClean="0"/>
              <a:pPr/>
              <a:t>‹#›</a:t>
            </a:fld>
            <a:endParaRPr lang="en-US"/>
          </a:p>
        </p:txBody>
      </p:sp>
      <p:sp>
        <p:nvSpPr>
          <p:cNvPr id="7" name="Content Placeholder 6">
            <a:extLst>
              <a:ext uri="{FF2B5EF4-FFF2-40B4-BE49-F238E27FC236}">
                <a16:creationId xmlns:a16="http://schemas.microsoft.com/office/drawing/2014/main" id="{16137255-CD95-C6F3-3F34-268CCCFDED9D}"/>
              </a:ext>
            </a:extLst>
          </p:cNvPr>
          <p:cNvSpPr>
            <a:spLocks noGrp="1"/>
          </p:cNvSpPr>
          <p:nvPr>
            <p:ph sz="quarter" idx="12"/>
          </p:nvPr>
        </p:nvSpPr>
        <p:spPr>
          <a:xfrm>
            <a:off x="5303520" y="1234440"/>
            <a:ext cx="6281928" cy="43891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13">
            <a:extLst>
              <a:ext uri="{FF2B5EF4-FFF2-40B4-BE49-F238E27FC236}">
                <a16:creationId xmlns:a16="http://schemas.microsoft.com/office/drawing/2014/main" id="{33E03FB2-A36A-C4BC-D32C-C9D79FA13550}"/>
              </a:ext>
            </a:extLst>
          </p:cNvPr>
          <p:cNvSpPr>
            <a:spLocks noGrp="1"/>
          </p:cNvSpPr>
          <p:nvPr>
            <p:ph type="body" sz="quarter" idx="15"/>
          </p:nvPr>
        </p:nvSpPr>
        <p:spPr>
          <a:xfrm>
            <a:off x="630936" y="2587752"/>
            <a:ext cx="4572000" cy="676656"/>
          </a:xfrm>
        </p:spPr>
        <p:txBody>
          <a:bodyPr lIns="0" tIns="0" rIns="0" bIns="0">
            <a:noAutofit/>
          </a:bodyPr>
          <a:lstStyle>
            <a:lvl1pPr marL="0" indent="0" algn="l">
              <a:buNone/>
              <a:defRPr sz="5500" b="1" cap="all" baseline="0">
                <a:ln w="15875">
                  <a:noFill/>
                </a:ln>
                <a:solidFill>
                  <a:schemeClr val="accent1"/>
                </a:solidFill>
                <a:latin typeface="+mj-lt"/>
              </a:defRPr>
            </a:lvl1pPr>
          </a:lstStyle>
          <a:p>
            <a:pPr lvl="0"/>
            <a:r>
              <a:rPr lang="en-US"/>
              <a:t>Click to edit Master text styles</a:t>
            </a:r>
          </a:p>
        </p:txBody>
      </p:sp>
    </p:spTree>
    <p:extLst>
      <p:ext uri="{BB962C8B-B14F-4D97-AF65-F5344CB8AC3E}">
        <p14:creationId xmlns:p14="http://schemas.microsoft.com/office/powerpoint/2010/main" val="7604098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Quote">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C9DEBD92-1C41-6D85-3E82-EAA34BEB43AA}"/>
              </a:ext>
            </a:extLst>
          </p:cNvPr>
          <p:cNvCxnSpPr>
            <a:cxnSpLocks/>
          </p:cNvCxnSpPr>
          <p:nvPr/>
        </p:nvCxnSpPr>
        <p:spPr>
          <a:xfrm>
            <a:off x="198783" y="-1"/>
            <a:ext cx="1400619" cy="6858001"/>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EDD3F7AD-ADD7-0F77-7DD9-738EA16C1158}"/>
              </a:ext>
            </a:extLst>
          </p:cNvPr>
          <p:cNvCxnSpPr>
            <a:cxnSpLocks/>
          </p:cNvCxnSpPr>
          <p:nvPr/>
        </p:nvCxnSpPr>
        <p:spPr>
          <a:xfrm flipV="1">
            <a:off x="-41350" y="-1"/>
            <a:ext cx="3905034" cy="3021497"/>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FC236170-F5BA-8DBF-9253-ADD639CD9680}"/>
              </a:ext>
            </a:extLst>
          </p:cNvPr>
          <p:cNvCxnSpPr>
            <a:cxnSpLocks/>
          </p:cNvCxnSpPr>
          <p:nvPr/>
        </p:nvCxnSpPr>
        <p:spPr>
          <a:xfrm flipV="1">
            <a:off x="8567307" y="3556215"/>
            <a:ext cx="3635673" cy="3301785"/>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4CBC246A-C926-C74B-144A-A22102636CDD}"/>
              </a:ext>
            </a:extLst>
          </p:cNvPr>
          <p:cNvCxnSpPr>
            <a:cxnSpLocks/>
          </p:cNvCxnSpPr>
          <p:nvPr/>
        </p:nvCxnSpPr>
        <p:spPr>
          <a:xfrm>
            <a:off x="-41350" y="5074694"/>
            <a:ext cx="4540685" cy="1783306"/>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89D238B8-F8BC-E02D-82F6-C32EA1C25B03}"/>
              </a:ext>
            </a:extLst>
          </p:cNvPr>
          <p:cNvCxnSpPr>
            <a:cxnSpLocks/>
          </p:cNvCxnSpPr>
          <p:nvPr/>
        </p:nvCxnSpPr>
        <p:spPr>
          <a:xfrm>
            <a:off x="10758601" y="-1"/>
            <a:ext cx="1026368" cy="6858001"/>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CB587E33-E292-84DB-CFC5-037767DED5E7}"/>
              </a:ext>
            </a:extLst>
          </p:cNvPr>
          <p:cNvCxnSpPr>
            <a:cxnSpLocks/>
          </p:cNvCxnSpPr>
          <p:nvPr/>
        </p:nvCxnSpPr>
        <p:spPr>
          <a:xfrm>
            <a:off x="8116008" y="-1"/>
            <a:ext cx="4086972" cy="1391479"/>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CE7118C-0FB4-0CF3-538A-23903573BA43}"/>
              </a:ext>
            </a:extLst>
          </p:cNvPr>
          <p:cNvSpPr>
            <a:spLocks noGrp="1"/>
          </p:cNvSpPr>
          <p:nvPr>
            <p:ph type="title"/>
          </p:nvPr>
        </p:nvSpPr>
        <p:spPr>
          <a:xfrm>
            <a:off x="2020824" y="1591056"/>
            <a:ext cx="8055864" cy="3127248"/>
          </a:xfrm>
        </p:spPr>
        <p:txBody>
          <a:bodyPr lIns="0" tIns="0" rIns="0" bIns="0" anchor="t">
            <a:noAutofit/>
          </a:bodyPr>
          <a:lstStyle>
            <a:lvl1pPr algn="ctr">
              <a:defRPr sz="5500" baseline="0">
                <a:ln w="15875">
                  <a:solidFill>
                    <a:schemeClr val="accent1"/>
                  </a:solidFill>
                </a:ln>
              </a:defRPr>
            </a:lvl1pPr>
          </a:lstStyle>
          <a:p>
            <a:r>
              <a:rPr lang="en-US"/>
              <a:t>Click to edit Master title style</a:t>
            </a:r>
          </a:p>
        </p:txBody>
      </p:sp>
      <p:pic>
        <p:nvPicPr>
          <p:cNvPr id="12" name="Graphic 6" descr="Open quotation mark outline">
            <a:extLst>
              <a:ext uri="{FF2B5EF4-FFF2-40B4-BE49-F238E27FC236}">
                <a16:creationId xmlns:a16="http://schemas.microsoft.com/office/drawing/2014/main" id="{827EAF0A-A165-45C2-7F1B-61B5C38C43C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66875" y="-1"/>
            <a:ext cx="1602058" cy="1592765"/>
          </a:xfrm>
          <a:prstGeom prst="rect">
            <a:avLst/>
          </a:prstGeom>
        </p:spPr>
      </p:pic>
      <p:pic>
        <p:nvPicPr>
          <p:cNvPr id="13" name="Graphic 6" descr="Open quotation mark outline">
            <a:extLst>
              <a:ext uri="{FF2B5EF4-FFF2-40B4-BE49-F238E27FC236}">
                <a16:creationId xmlns:a16="http://schemas.microsoft.com/office/drawing/2014/main" id="{1B0A1E52-4B54-E702-39EA-2FDB431230E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10123068" y="5190808"/>
            <a:ext cx="1602058" cy="1592765"/>
          </a:xfrm>
          <a:prstGeom prst="rect">
            <a:avLst/>
          </a:prstGeom>
        </p:spPr>
      </p:pic>
      <p:sp>
        <p:nvSpPr>
          <p:cNvPr id="14" name="Subtitle 2">
            <a:extLst>
              <a:ext uri="{FF2B5EF4-FFF2-40B4-BE49-F238E27FC236}">
                <a16:creationId xmlns:a16="http://schemas.microsoft.com/office/drawing/2014/main" id="{155AF48D-93E9-E6EC-EAC5-B732F28C4F1A}"/>
              </a:ext>
            </a:extLst>
          </p:cNvPr>
          <p:cNvSpPr>
            <a:spLocks noGrp="1"/>
          </p:cNvSpPr>
          <p:nvPr>
            <p:ph type="subTitle" idx="1"/>
          </p:nvPr>
        </p:nvSpPr>
        <p:spPr>
          <a:xfrm>
            <a:off x="2660904" y="4727448"/>
            <a:ext cx="6766560" cy="1591056"/>
          </a:xfrm>
        </p:spPr>
        <p:txBody>
          <a:bodyPr lIns="91440" tIns="45720" rIns="91440" bIns="45720" anchor="ctr">
            <a:noAutofit/>
          </a:bodyPr>
          <a:lstStyle>
            <a:lvl1pPr marL="0" indent="0" algn="ctr">
              <a:spcBef>
                <a:spcPts val="0"/>
              </a:spcBef>
              <a:buNone/>
              <a:defRPr sz="2400" b="1" cap="all" spc="1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34645745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x4">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82131924-67CB-28AA-2CD5-687CBCB44E3A}"/>
              </a:ext>
            </a:extLst>
          </p:cNvPr>
          <p:cNvSpPr>
            <a:spLocks noGrp="1"/>
          </p:cNvSpPr>
          <p:nvPr>
            <p:ph type="pic" sz="quarter" idx="12"/>
          </p:nvPr>
        </p:nvSpPr>
        <p:spPr>
          <a:xfrm>
            <a:off x="752506" y="2908712"/>
            <a:ext cx="2331720" cy="2167128"/>
          </a:xfrm>
          <a:custGeom>
            <a:avLst/>
            <a:gdLst>
              <a:gd name="connsiteX0" fmla="*/ 535282 w 2324226"/>
              <a:gd name="connsiteY0" fmla="*/ 0 h 2141126"/>
              <a:gd name="connsiteX1" fmla="*/ 2324226 w 2324226"/>
              <a:gd name="connsiteY1" fmla="*/ 0 h 2141126"/>
              <a:gd name="connsiteX2" fmla="*/ 2324226 w 2324226"/>
              <a:gd name="connsiteY2" fmla="*/ 4 h 2141126"/>
              <a:gd name="connsiteX3" fmla="*/ 1788946 w 2324226"/>
              <a:gd name="connsiteY3" fmla="*/ 2141126 h 2141126"/>
              <a:gd name="connsiteX4" fmla="*/ 0 w 2324226"/>
              <a:gd name="connsiteY4" fmla="*/ 2141126 h 21411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4226" h="2141126">
                <a:moveTo>
                  <a:pt x="535282" y="0"/>
                </a:moveTo>
                <a:lnTo>
                  <a:pt x="2324226" y="0"/>
                </a:lnTo>
                <a:lnTo>
                  <a:pt x="2324226" y="4"/>
                </a:lnTo>
                <a:lnTo>
                  <a:pt x="1788946" y="2141126"/>
                </a:lnTo>
                <a:lnTo>
                  <a:pt x="0" y="2141126"/>
                </a:lnTo>
                <a:close/>
              </a:path>
            </a:pathLst>
          </a:custGeom>
        </p:spPr>
        <p:txBody>
          <a:bodyPr wrap="square" anchor="ctr">
            <a:noAutofit/>
          </a:bodyPr>
          <a:lstStyle>
            <a:lvl1pPr marL="0" indent="0" algn="ctr">
              <a:buNone/>
              <a:defRPr sz="1000"/>
            </a:lvl1pPr>
          </a:lstStyle>
          <a:p>
            <a:r>
              <a:rPr lang="en-US"/>
              <a:t>Click icon to add picture</a:t>
            </a:r>
          </a:p>
        </p:txBody>
      </p:sp>
      <p:sp>
        <p:nvSpPr>
          <p:cNvPr id="2" name="Title 1">
            <a:extLst>
              <a:ext uri="{FF2B5EF4-FFF2-40B4-BE49-F238E27FC236}">
                <a16:creationId xmlns:a16="http://schemas.microsoft.com/office/drawing/2014/main" id="{D49B2FAB-5DFD-93F0-4BFE-135A8C339BB2}"/>
              </a:ext>
            </a:extLst>
          </p:cNvPr>
          <p:cNvSpPr>
            <a:spLocks noGrp="1"/>
          </p:cNvSpPr>
          <p:nvPr>
            <p:ph type="title"/>
          </p:nvPr>
        </p:nvSpPr>
        <p:spPr>
          <a:xfrm>
            <a:off x="630936" y="713232"/>
            <a:ext cx="5468112" cy="1435608"/>
          </a:xfrm>
        </p:spPr>
        <p:txBody>
          <a:bodyPr lIns="0" tIns="0" rIns="0" bIns="0" anchor="t">
            <a:noAutofit/>
          </a:bodyPr>
          <a:lstStyle>
            <a:lvl1pPr>
              <a:defRPr sz="5500" cap="all" baseline="0">
                <a:ln w="15875">
                  <a:noFill/>
                </a:ln>
                <a:solidFill>
                  <a:schemeClr val="accent1"/>
                </a:solidFill>
              </a:defRPr>
            </a:lvl1pPr>
          </a:lstStyle>
          <a:p>
            <a:r>
              <a:rPr lang="en-US"/>
              <a:t>Click to edit Master title style</a:t>
            </a:r>
          </a:p>
        </p:txBody>
      </p:sp>
      <p:sp>
        <p:nvSpPr>
          <p:cNvPr id="3" name="Footer Placeholder 2">
            <a:extLst>
              <a:ext uri="{FF2B5EF4-FFF2-40B4-BE49-F238E27FC236}">
                <a16:creationId xmlns:a16="http://schemas.microsoft.com/office/drawing/2014/main" id="{B5FE009C-9966-E783-9CB7-DEB9BFA1706F}"/>
              </a:ext>
            </a:extLst>
          </p:cNvPr>
          <p:cNvSpPr>
            <a:spLocks noGrp="1"/>
          </p:cNvSpPr>
          <p:nvPr>
            <p:ph type="ftr" sz="quarter" idx="10"/>
          </p:nvPr>
        </p:nvSpPr>
        <p:spPr/>
        <p:txBody>
          <a:bodyPr>
            <a:noAutofit/>
          </a:bodyPr>
          <a:lstStyle/>
          <a:p>
            <a:r>
              <a:rPr lang="en-US"/>
              <a:t>Fitness Presentation</a:t>
            </a:r>
          </a:p>
        </p:txBody>
      </p:sp>
      <p:sp>
        <p:nvSpPr>
          <p:cNvPr id="4" name="Slide Number Placeholder 3">
            <a:extLst>
              <a:ext uri="{FF2B5EF4-FFF2-40B4-BE49-F238E27FC236}">
                <a16:creationId xmlns:a16="http://schemas.microsoft.com/office/drawing/2014/main" id="{855C623F-3EFD-A383-6EFD-529A7DF5FEAA}"/>
              </a:ext>
            </a:extLst>
          </p:cNvPr>
          <p:cNvSpPr>
            <a:spLocks noGrp="1"/>
          </p:cNvSpPr>
          <p:nvPr>
            <p:ph type="sldNum" sz="quarter" idx="11"/>
          </p:nvPr>
        </p:nvSpPr>
        <p:spPr/>
        <p:txBody>
          <a:bodyPr>
            <a:noAutofit/>
          </a:bodyPr>
          <a:lstStyle/>
          <a:p>
            <a:fld id="{294A09A9-5501-47C1-A89A-A340965A2BE2}" type="slidenum">
              <a:rPr lang="en-US" smtClean="0"/>
              <a:pPr/>
              <a:t>‹#›</a:t>
            </a:fld>
            <a:endParaRPr lang="en-US"/>
          </a:p>
        </p:txBody>
      </p:sp>
      <p:sp>
        <p:nvSpPr>
          <p:cNvPr id="5" name="Parallelogram 4">
            <a:extLst>
              <a:ext uri="{FF2B5EF4-FFF2-40B4-BE49-F238E27FC236}">
                <a16:creationId xmlns:a16="http://schemas.microsoft.com/office/drawing/2014/main" id="{7F325E0F-FFBB-4476-43B8-9D2D928EFE7D}"/>
              </a:ext>
            </a:extLst>
          </p:cNvPr>
          <p:cNvSpPr/>
          <p:nvPr userDrawn="1"/>
        </p:nvSpPr>
        <p:spPr>
          <a:xfrm>
            <a:off x="6344362" y="2985550"/>
            <a:ext cx="2353405" cy="2162266"/>
          </a:xfrm>
          <a:prstGeom prst="parallelogram">
            <a:avLst/>
          </a:prstGeom>
          <a:no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6" name="Parallelogram 5">
            <a:extLst>
              <a:ext uri="{FF2B5EF4-FFF2-40B4-BE49-F238E27FC236}">
                <a16:creationId xmlns:a16="http://schemas.microsoft.com/office/drawing/2014/main" id="{F4081149-7668-2C87-E43C-4412E70F4A91}"/>
              </a:ext>
            </a:extLst>
          </p:cNvPr>
          <p:cNvSpPr/>
          <p:nvPr userDrawn="1"/>
        </p:nvSpPr>
        <p:spPr>
          <a:xfrm>
            <a:off x="9189299" y="2985550"/>
            <a:ext cx="2353405" cy="2162266"/>
          </a:xfrm>
          <a:prstGeom prst="parallelogram">
            <a:avLst/>
          </a:prstGeom>
          <a:no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7" name="Parallelogram 6">
            <a:extLst>
              <a:ext uri="{FF2B5EF4-FFF2-40B4-BE49-F238E27FC236}">
                <a16:creationId xmlns:a16="http://schemas.microsoft.com/office/drawing/2014/main" id="{492E5EB0-A658-029E-D5D0-BCE1574A221C}"/>
              </a:ext>
            </a:extLst>
          </p:cNvPr>
          <p:cNvSpPr/>
          <p:nvPr userDrawn="1"/>
        </p:nvSpPr>
        <p:spPr>
          <a:xfrm>
            <a:off x="654488" y="2985550"/>
            <a:ext cx="2353405" cy="2162266"/>
          </a:xfrm>
          <a:prstGeom prst="parallelogram">
            <a:avLst/>
          </a:prstGeom>
          <a:no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8" name="Parallelogram 7">
            <a:extLst>
              <a:ext uri="{FF2B5EF4-FFF2-40B4-BE49-F238E27FC236}">
                <a16:creationId xmlns:a16="http://schemas.microsoft.com/office/drawing/2014/main" id="{941C4C8C-CA8B-DF1C-4CE4-72AA201276FD}"/>
              </a:ext>
            </a:extLst>
          </p:cNvPr>
          <p:cNvSpPr/>
          <p:nvPr userDrawn="1"/>
        </p:nvSpPr>
        <p:spPr>
          <a:xfrm>
            <a:off x="3499425" y="2985550"/>
            <a:ext cx="2353405" cy="2162266"/>
          </a:xfrm>
          <a:prstGeom prst="parallelogram">
            <a:avLst/>
          </a:prstGeom>
          <a:no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5" name="Picture Placeholder 14">
            <a:extLst>
              <a:ext uri="{FF2B5EF4-FFF2-40B4-BE49-F238E27FC236}">
                <a16:creationId xmlns:a16="http://schemas.microsoft.com/office/drawing/2014/main" id="{090C1AB6-97D1-A546-4CDB-581820C3721E}"/>
              </a:ext>
            </a:extLst>
          </p:cNvPr>
          <p:cNvSpPr>
            <a:spLocks noGrp="1"/>
          </p:cNvSpPr>
          <p:nvPr>
            <p:ph type="pic" sz="quarter" idx="13"/>
          </p:nvPr>
        </p:nvSpPr>
        <p:spPr>
          <a:xfrm>
            <a:off x="3595391" y="2908712"/>
            <a:ext cx="2331720" cy="2167128"/>
          </a:xfrm>
          <a:custGeom>
            <a:avLst/>
            <a:gdLst>
              <a:gd name="connsiteX0" fmla="*/ 535282 w 2324226"/>
              <a:gd name="connsiteY0" fmla="*/ 0 h 2141126"/>
              <a:gd name="connsiteX1" fmla="*/ 2324226 w 2324226"/>
              <a:gd name="connsiteY1" fmla="*/ 0 h 2141126"/>
              <a:gd name="connsiteX2" fmla="*/ 2324226 w 2324226"/>
              <a:gd name="connsiteY2" fmla="*/ 4 h 2141126"/>
              <a:gd name="connsiteX3" fmla="*/ 1788946 w 2324226"/>
              <a:gd name="connsiteY3" fmla="*/ 2141126 h 2141126"/>
              <a:gd name="connsiteX4" fmla="*/ 0 w 2324226"/>
              <a:gd name="connsiteY4" fmla="*/ 2141126 h 21411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4226" h="2141126">
                <a:moveTo>
                  <a:pt x="535282" y="0"/>
                </a:moveTo>
                <a:lnTo>
                  <a:pt x="2324226" y="0"/>
                </a:lnTo>
                <a:lnTo>
                  <a:pt x="2324226" y="4"/>
                </a:lnTo>
                <a:lnTo>
                  <a:pt x="1788946" y="2141126"/>
                </a:lnTo>
                <a:lnTo>
                  <a:pt x="0" y="2141126"/>
                </a:lnTo>
                <a:close/>
              </a:path>
            </a:pathLst>
          </a:custGeom>
        </p:spPr>
        <p:txBody>
          <a:bodyPr wrap="square" anchor="ctr">
            <a:noAutofit/>
          </a:bodyPr>
          <a:lstStyle>
            <a:lvl1pPr marL="0" indent="0" algn="ctr">
              <a:buNone/>
              <a:defRPr sz="1000"/>
            </a:lvl1pPr>
          </a:lstStyle>
          <a:p>
            <a:r>
              <a:rPr lang="en-US"/>
              <a:t>Click icon to add picture</a:t>
            </a:r>
          </a:p>
        </p:txBody>
      </p:sp>
      <p:sp>
        <p:nvSpPr>
          <p:cNvPr id="16" name="Picture Placeholder 15">
            <a:extLst>
              <a:ext uri="{FF2B5EF4-FFF2-40B4-BE49-F238E27FC236}">
                <a16:creationId xmlns:a16="http://schemas.microsoft.com/office/drawing/2014/main" id="{F551A569-6887-AF4A-69C0-04FEFAB0B435}"/>
              </a:ext>
            </a:extLst>
          </p:cNvPr>
          <p:cNvSpPr>
            <a:spLocks noGrp="1"/>
          </p:cNvSpPr>
          <p:nvPr>
            <p:ph type="pic" sz="quarter" idx="14"/>
          </p:nvPr>
        </p:nvSpPr>
        <p:spPr>
          <a:xfrm>
            <a:off x="6438276" y="2908712"/>
            <a:ext cx="2331720" cy="2167128"/>
          </a:xfrm>
          <a:custGeom>
            <a:avLst/>
            <a:gdLst>
              <a:gd name="connsiteX0" fmla="*/ 535282 w 2324226"/>
              <a:gd name="connsiteY0" fmla="*/ 0 h 2141126"/>
              <a:gd name="connsiteX1" fmla="*/ 2324226 w 2324226"/>
              <a:gd name="connsiteY1" fmla="*/ 0 h 2141126"/>
              <a:gd name="connsiteX2" fmla="*/ 2324226 w 2324226"/>
              <a:gd name="connsiteY2" fmla="*/ 4 h 2141126"/>
              <a:gd name="connsiteX3" fmla="*/ 1788946 w 2324226"/>
              <a:gd name="connsiteY3" fmla="*/ 2141126 h 2141126"/>
              <a:gd name="connsiteX4" fmla="*/ 0 w 2324226"/>
              <a:gd name="connsiteY4" fmla="*/ 2141126 h 21411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4226" h="2141126">
                <a:moveTo>
                  <a:pt x="535282" y="0"/>
                </a:moveTo>
                <a:lnTo>
                  <a:pt x="2324226" y="0"/>
                </a:lnTo>
                <a:lnTo>
                  <a:pt x="2324226" y="4"/>
                </a:lnTo>
                <a:lnTo>
                  <a:pt x="1788946" y="2141126"/>
                </a:lnTo>
                <a:lnTo>
                  <a:pt x="0" y="2141126"/>
                </a:lnTo>
                <a:close/>
              </a:path>
            </a:pathLst>
          </a:custGeom>
        </p:spPr>
        <p:txBody>
          <a:bodyPr wrap="square" anchor="ctr">
            <a:noAutofit/>
          </a:bodyPr>
          <a:lstStyle>
            <a:lvl1pPr marL="0" indent="0" algn="ctr">
              <a:buNone/>
              <a:defRPr sz="1000"/>
            </a:lvl1pPr>
          </a:lstStyle>
          <a:p>
            <a:r>
              <a:rPr lang="en-US"/>
              <a:t>Click icon to add picture</a:t>
            </a:r>
          </a:p>
        </p:txBody>
      </p:sp>
      <p:sp>
        <p:nvSpPr>
          <p:cNvPr id="17" name="Picture Placeholder 16">
            <a:extLst>
              <a:ext uri="{FF2B5EF4-FFF2-40B4-BE49-F238E27FC236}">
                <a16:creationId xmlns:a16="http://schemas.microsoft.com/office/drawing/2014/main" id="{2A43DE41-07D6-C365-F274-A56FE59E1C39}"/>
              </a:ext>
            </a:extLst>
          </p:cNvPr>
          <p:cNvSpPr>
            <a:spLocks noGrp="1"/>
          </p:cNvSpPr>
          <p:nvPr>
            <p:ph type="pic" sz="quarter" idx="15"/>
          </p:nvPr>
        </p:nvSpPr>
        <p:spPr>
          <a:xfrm>
            <a:off x="9281160" y="2908712"/>
            <a:ext cx="2331720" cy="2167128"/>
          </a:xfrm>
          <a:custGeom>
            <a:avLst/>
            <a:gdLst>
              <a:gd name="connsiteX0" fmla="*/ 535282 w 2324226"/>
              <a:gd name="connsiteY0" fmla="*/ 0 h 2141126"/>
              <a:gd name="connsiteX1" fmla="*/ 2324226 w 2324226"/>
              <a:gd name="connsiteY1" fmla="*/ 0 h 2141126"/>
              <a:gd name="connsiteX2" fmla="*/ 2324226 w 2324226"/>
              <a:gd name="connsiteY2" fmla="*/ 4 h 2141126"/>
              <a:gd name="connsiteX3" fmla="*/ 1788946 w 2324226"/>
              <a:gd name="connsiteY3" fmla="*/ 2141126 h 2141126"/>
              <a:gd name="connsiteX4" fmla="*/ 0 w 2324226"/>
              <a:gd name="connsiteY4" fmla="*/ 2141126 h 21411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4226" h="2141126">
                <a:moveTo>
                  <a:pt x="535282" y="0"/>
                </a:moveTo>
                <a:lnTo>
                  <a:pt x="2324226" y="0"/>
                </a:lnTo>
                <a:lnTo>
                  <a:pt x="2324226" y="4"/>
                </a:lnTo>
                <a:lnTo>
                  <a:pt x="1788946" y="2141126"/>
                </a:lnTo>
                <a:lnTo>
                  <a:pt x="0" y="2141126"/>
                </a:lnTo>
                <a:close/>
              </a:path>
            </a:pathLst>
          </a:custGeom>
        </p:spPr>
        <p:txBody>
          <a:bodyPr wrap="square" anchor="ctr">
            <a:noAutofit/>
          </a:bodyPr>
          <a:lstStyle>
            <a:lvl1pPr marL="0" indent="0" algn="ctr">
              <a:buNone/>
              <a:defRPr sz="1000"/>
            </a:lvl1pPr>
          </a:lstStyle>
          <a:p>
            <a:r>
              <a:rPr lang="en-US"/>
              <a:t>Click icon to add picture</a:t>
            </a:r>
          </a:p>
        </p:txBody>
      </p:sp>
      <p:sp>
        <p:nvSpPr>
          <p:cNvPr id="18" name="Text Placeholder 11">
            <a:extLst>
              <a:ext uri="{FF2B5EF4-FFF2-40B4-BE49-F238E27FC236}">
                <a16:creationId xmlns:a16="http://schemas.microsoft.com/office/drawing/2014/main" id="{34C40CC6-4591-55BF-FD47-0E28F9C831BE}"/>
              </a:ext>
            </a:extLst>
          </p:cNvPr>
          <p:cNvSpPr>
            <a:spLocks noGrp="1"/>
          </p:cNvSpPr>
          <p:nvPr>
            <p:ph type="body" sz="quarter" idx="16"/>
          </p:nvPr>
        </p:nvSpPr>
        <p:spPr>
          <a:xfrm>
            <a:off x="621792" y="5422392"/>
            <a:ext cx="2340864" cy="274320"/>
          </a:xfrm>
        </p:spPr>
        <p:txBody>
          <a:bodyPr lIns="0" tIns="0" rIns="0" bIns="0" anchor="t">
            <a:noAutofit/>
          </a:bodyPr>
          <a:lstStyle>
            <a:lvl1pPr marL="0" indent="0" algn="l">
              <a:lnSpc>
                <a:spcPct val="100000"/>
              </a:lnSpc>
              <a:spcBef>
                <a:spcPts val="0"/>
              </a:spcBef>
              <a:buFont typeface="Arial" panose="020B0604020202020204" pitchFamily="34" charset="0"/>
              <a:buNone/>
              <a:defRPr sz="1600" b="1" cap="all" spc="100" baseline="0">
                <a:latin typeface="+mn-lt"/>
              </a:defRPr>
            </a:lvl1pPr>
          </a:lstStyle>
          <a:p>
            <a:pPr lvl="0"/>
            <a:r>
              <a:rPr lang="en-US"/>
              <a:t>Click to edit Master text styles</a:t>
            </a:r>
          </a:p>
        </p:txBody>
      </p:sp>
      <p:sp>
        <p:nvSpPr>
          <p:cNvPr id="19" name="Text Placeholder 11">
            <a:extLst>
              <a:ext uri="{FF2B5EF4-FFF2-40B4-BE49-F238E27FC236}">
                <a16:creationId xmlns:a16="http://schemas.microsoft.com/office/drawing/2014/main" id="{F450C7AB-27EC-6384-E4E4-3C73E497DB01}"/>
              </a:ext>
            </a:extLst>
          </p:cNvPr>
          <p:cNvSpPr>
            <a:spLocks noGrp="1"/>
          </p:cNvSpPr>
          <p:nvPr>
            <p:ph type="body" sz="quarter" idx="17"/>
          </p:nvPr>
        </p:nvSpPr>
        <p:spPr>
          <a:xfrm>
            <a:off x="621792" y="5733288"/>
            <a:ext cx="2340864" cy="274638"/>
          </a:xfrm>
        </p:spPr>
        <p:txBody>
          <a:bodyPr lIns="0" tIns="0" rIns="0" bIns="0" anchor="t">
            <a:noAutofit/>
          </a:bodyPr>
          <a:lstStyle>
            <a:lvl1pPr marL="0" indent="0" algn="l">
              <a:lnSpc>
                <a:spcPct val="100000"/>
              </a:lnSpc>
              <a:spcBef>
                <a:spcPts val="0"/>
              </a:spcBef>
              <a:buFont typeface="Arial" panose="020B0604020202020204" pitchFamily="34" charset="0"/>
              <a:buNone/>
              <a:defRPr sz="1400" spc="80" baseline="0"/>
            </a:lvl1pPr>
          </a:lstStyle>
          <a:p>
            <a:pPr lvl="0"/>
            <a:r>
              <a:rPr lang="en-US"/>
              <a:t>Click to edit Master text styles</a:t>
            </a:r>
          </a:p>
        </p:txBody>
      </p:sp>
      <p:sp>
        <p:nvSpPr>
          <p:cNvPr id="20" name="Text Placeholder 11">
            <a:extLst>
              <a:ext uri="{FF2B5EF4-FFF2-40B4-BE49-F238E27FC236}">
                <a16:creationId xmlns:a16="http://schemas.microsoft.com/office/drawing/2014/main" id="{1F12C028-16B0-8E76-94E3-D70BAA13B706}"/>
              </a:ext>
            </a:extLst>
          </p:cNvPr>
          <p:cNvSpPr>
            <a:spLocks noGrp="1"/>
          </p:cNvSpPr>
          <p:nvPr>
            <p:ph type="body" sz="quarter" idx="18"/>
          </p:nvPr>
        </p:nvSpPr>
        <p:spPr>
          <a:xfrm>
            <a:off x="3465576" y="5422392"/>
            <a:ext cx="2340864" cy="274320"/>
          </a:xfrm>
        </p:spPr>
        <p:txBody>
          <a:bodyPr lIns="0" tIns="0" rIns="0" bIns="0" anchor="t">
            <a:noAutofit/>
          </a:bodyPr>
          <a:lstStyle>
            <a:lvl1pPr marL="0" indent="0" algn="l">
              <a:lnSpc>
                <a:spcPct val="100000"/>
              </a:lnSpc>
              <a:spcBef>
                <a:spcPts val="0"/>
              </a:spcBef>
              <a:buFont typeface="Arial" panose="020B0604020202020204" pitchFamily="34" charset="0"/>
              <a:buNone/>
              <a:defRPr sz="1600" b="1" cap="all" spc="100" baseline="0">
                <a:latin typeface="+mn-lt"/>
              </a:defRPr>
            </a:lvl1pPr>
          </a:lstStyle>
          <a:p>
            <a:pPr lvl="0"/>
            <a:r>
              <a:rPr lang="en-US"/>
              <a:t>Click to edit Master text styles</a:t>
            </a:r>
          </a:p>
        </p:txBody>
      </p:sp>
      <p:sp>
        <p:nvSpPr>
          <p:cNvPr id="21" name="Text Placeholder 11">
            <a:extLst>
              <a:ext uri="{FF2B5EF4-FFF2-40B4-BE49-F238E27FC236}">
                <a16:creationId xmlns:a16="http://schemas.microsoft.com/office/drawing/2014/main" id="{B9FC0685-4E19-6701-97D2-E725CD514DB8}"/>
              </a:ext>
            </a:extLst>
          </p:cNvPr>
          <p:cNvSpPr>
            <a:spLocks noGrp="1"/>
          </p:cNvSpPr>
          <p:nvPr>
            <p:ph type="body" sz="quarter" idx="19"/>
          </p:nvPr>
        </p:nvSpPr>
        <p:spPr>
          <a:xfrm>
            <a:off x="3465576" y="5733288"/>
            <a:ext cx="2340864" cy="274638"/>
          </a:xfrm>
        </p:spPr>
        <p:txBody>
          <a:bodyPr lIns="0" tIns="0" rIns="0" bIns="0" anchor="t">
            <a:noAutofit/>
          </a:bodyPr>
          <a:lstStyle>
            <a:lvl1pPr marL="0" indent="0" algn="l">
              <a:lnSpc>
                <a:spcPct val="100000"/>
              </a:lnSpc>
              <a:spcBef>
                <a:spcPts val="0"/>
              </a:spcBef>
              <a:buFont typeface="Arial" panose="020B0604020202020204" pitchFamily="34" charset="0"/>
              <a:buNone/>
              <a:defRPr sz="1400" spc="80" baseline="0"/>
            </a:lvl1pPr>
          </a:lstStyle>
          <a:p>
            <a:pPr lvl="0"/>
            <a:r>
              <a:rPr lang="en-US"/>
              <a:t>Click to edit Master text styles</a:t>
            </a:r>
          </a:p>
        </p:txBody>
      </p:sp>
      <p:sp>
        <p:nvSpPr>
          <p:cNvPr id="22" name="Text Placeholder 11">
            <a:extLst>
              <a:ext uri="{FF2B5EF4-FFF2-40B4-BE49-F238E27FC236}">
                <a16:creationId xmlns:a16="http://schemas.microsoft.com/office/drawing/2014/main" id="{B32DF73F-AB65-F574-3868-8473DFC2A7B7}"/>
              </a:ext>
            </a:extLst>
          </p:cNvPr>
          <p:cNvSpPr>
            <a:spLocks noGrp="1"/>
          </p:cNvSpPr>
          <p:nvPr>
            <p:ph type="body" sz="quarter" idx="20"/>
          </p:nvPr>
        </p:nvSpPr>
        <p:spPr>
          <a:xfrm>
            <a:off x="6309360" y="5422392"/>
            <a:ext cx="2340864" cy="274320"/>
          </a:xfrm>
        </p:spPr>
        <p:txBody>
          <a:bodyPr lIns="0" tIns="0" rIns="0" bIns="0" anchor="t">
            <a:noAutofit/>
          </a:bodyPr>
          <a:lstStyle>
            <a:lvl1pPr marL="0" indent="0" algn="l">
              <a:lnSpc>
                <a:spcPct val="100000"/>
              </a:lnSpc>
              <a:spcBef>
                <a:spcPts val="0"/>
              </a:spcBef>
              <a:buFont typeface="Arial" panose="020B0604020202020204" pitchFamily="34" charset="0"/>
              <a:buNone/>
              <a:defRPr sz="1600" b="1" cap="all" spc="100" baseline="0">
                <a:latin typeface="+mn-lt"/>
              </a:defRPr>
            </a:lvl1pPr>
          </a:lstStyle>
          <a:p>
            <a:pPr lvl="0"/>
            <a:r>
              <a:rPr lang="en-US"/>
              <a:t>Click to edit Master text styles</a:t>
            </a:r>
          </a:p>
        </p:txBody>
      </p:sp>
      <p:sp>
        <p:nvSpPr>
          <p:cNvPr id="23" name="Text Placeholder 11">
            <a:extLst>
              <a:ext uri="{FF2B5EF4-FFF2-40B4-BE49-F238E27FC236}">
                <a16:creationId xmlns:a16="http://schemas.microsoft.com/office/drawing/2014/main" id="{7AE61294-AE0F-FD37-A192-24B9AED9E7FA}"/>
              </a:ext>
            </a:extLst>
          </p:cNvPr>
          <p:cNvSpPr>
            <a:spLocks noGrp="1"/>
          </p:cNvSpPr>
          <p:nvPr>
            <p:ph type="body" sz="quarter" idx="21"/>
          </p:nvPr>
        </p:nvSpPr>
        <p:spPr>
          <a:xfrm>
            <a:off x="6309360" y="5733288"/>
            <a:ext cx="2340864" cy="274638"/>
          </a:xfrm>
        </p:spPr>
        <p:txBody>
          <a:bodyPr lIns="0" tIns="0" rIns="0" bIns="0" anchor="t">
            <a:noAutofit/>
          </a:bodyPr>
          <a:lstStyle>
            <a:lvl1pPr marL="0" indent="0" algn="l">
              <a:lnSpc>
                <a:spcPct val="100000"/>
              </a:lnSpc>
              <a:spcBef>
                <a:spcPts val="0"/>
              </a:spcBef>
              <a:buFont typeface="Arial" panose="020B0604020202020204" pitchFamily="34" charset="0"/>
              <a:buNone/>
              <a:defRPr sz="1400" spc="80" baseline="0"/>
            </a:lvl1pPr>
          </a:lstStyle>
          <a:p>
            <a:pPr lvl="0"/>
            <a:r>
              <a:rPr lang="en-US"/>
              <a:t>Click to edit Master text styles</a:t>
            </a:r>
          </a:p>
        </p:txBody>
      </p:sp>
      <p:sp>
        <p:nvSpPr>
          <p:cNvPr id="24" name="Text Placeholder 11">
            <a:extLst>
              <a:ext uri="{FF2B5EF4-FFF2-40B4-BE49-F238E27FC236}">
                <a16:creationId xmlns:a16="http://schemas.microsoft.com/office/drawing/2014/main" id="{A9811CA8-206B-8729-28D2-11B5F8275785}"/>
              </a:ext>
            </a:extLst>
          </p:cNvPr>
          <p:cNvSpPr>
            <a:spLocks noGrp="1"/>
          </p:cNvSpPr>
          <p:nvPr>
            <p:ph type="body" sz="quarter" idx="22"/>
          </p:nvPr>
        </p:nvSpPr>
        <p:spPr>
          <a:xfrm>
            <a:off x="9153144" y="5422392"/>
            <a:ext cx="2340864" cy="274320"/>
          </a:xfrm>
        </p:spPr>
        <p:txBody>
          <a:bodyPr lIns="0" tIns="0" rIns="0" bIns="0" anchor="t">
            <a:noAutofit/>
          </a:bodyPr>
          <a:lstStyle>
            <a:lvl1pPr marL="0" indent="0" algn="l">
              <a:lnSpc>
                <a:spcPct val="100000"/>
              </a:lnSpc>
              <a:spcBef>
                <a:spcPts val="0"/>
              </a:spcBef>
              <a:buFont typeface="Arial" panose="020B0604020202020204" pitchFamily="34" charset="0"/>
              <a:buNone/>
              <a:defRPr sz="1600" b="1" cap="all" spc="100" baseline="0">
                <a:latin typeface="+mn-lt"/>
              </a:defRPr>
            </a:lvl1pPr>
          </a:lstStyle>
          <a:p>
            <a:pPr lvl="0"/>
            <a:r>
              <a:rPr lang="en-US"/>
              <a:t>Click to edit Master text styles</a:t>
            </a:r>
          </a:p>
        </p:txBody>
      </p:sp>
      <p:sp>
        <p:nvSpPr>
          <p:cNvPr id="25" name="Text Placeholder 11">
            <a:extLst>
              <a:ext uri="{FF2B5EF4-FFF2-40B4-BE49-F238E27FC236}">
                <a16:creationId xmlns:a16="http://schemas.microsoft.com/office/drawing/2014/main" id="{EC9E02F9-887E-4842-4BDD-DE7C0B25BAE2}"/>
              </a:ext>
            </a:extLst>
          </p:cNvPr>
          <p:cNvSpPr>
            <a:spLocks noGrp="1"/>
          </p:cNvSpPr>
          <p:nvPr>
            <p:ph type="body" sz="quarter" idx="23"/>
          </p:nvPr>
        </p:nvSpPr>
        <p:spPr>
          <a:xfrm>
            <a:off x="9153144" y="5733288"/>
            <a:ext cx="2340864" cy="274638"/>
          </a:xfrm>
        </p:spPr>
        <p:txBody>
          <a:bodyPr lIns="0" tIns="0" rIns="0" bIns="0" anchor="t">
            <a:noAutofit/>
          </a:bodyPr>
          <a:lstStyle>
            <a:lvl1pPr marL="0" indent="0" algn="l">
              <a:lnSpc>
                <a:spcPct val="100000"/>
              </a:lnSpc>
              <a:spcBef>
                <a:spcPts val="0"/>
              </a:spcBef>
              <a:buFont typeface="Arial" panose="020B0604020202020204" pitchFamily="34" charset="0"/>
              <a:buNone/>
              <a:defRPr sz="1400" spc="80" baseline="0"/>
            </a:lvl1pPr>
          </a:lstStyle>
          <a:p>
            <a:pPr lvl="0"/>
            <a:r>
              <a:rPr lang="en-US"/>
              <a:t>Click to edit Master text styles</a:t>
            </a:r>
          </a:p>
        </p:txBody>
      </p:sp>
    </p:spTree>
    <p:extLst>
      <p:ext uri="{BB962C8B-B14F-4D97-AF65-F5344CB8AC3E}">
        <p14:creationId xmlns:p14="http://schemas.microsoft.com/office/powerpoint/2010/main" val="6965073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x8">
    <p:spTree>
      <p:nvGrpSpPr>
        <p:cNvPr id="1" name=""/>
        <p:cNvGrpSpPr/>
        <p:nvPr/>
      </p:nvGrpSpPr>
      <p:grpSpPr>
        <a:xfrm>
          <a:off x="0" y="0"/>
          <a:ext cx="0" cy="0"/>
          <a:chOff x="0" y="0"/>
          <a:chExt cx="0" cy="0"/>
        </a:xfrm>
      </p:grpSpPr>
      <p:sp>
        <p:nvSpPr>
          <p:cNvPr id="42" name="Picture Placeholder 41">
            <a:extLst>
              <a:ext uri="{FF2B5EF4-FFF2-40B4-BE49-F238E27FC236}">
                <a16:creationId xmlns:a16="http://schemas.microsoft.com/office/drawing/2014/main" id="{8CD08B2E-1A27-1339-B056-40F503A020D3}"/>
              </a:ext>
            </a:extLst>
          </p:cNvPr>
          <p:cNvSpPr>
            <a:spLocks noGrp="1"/>
          </p:cNvSpPr>
          <p:nvPr>
            <p:ph type="pic" sz="quarter" idx="12"/>
          </p:nvPr>
        </p:nvSpPr>
        <p:spPr>
          <a:xfrm>
            <a:off x="848178" y="2509858"/>
            <a:ext cx="1969645" cy="913884"/>
          </a:xfrm>
          <a:custGeom>
            <a:avLst/>
            <a:gdLst>
              <a:gd name="connsiteX0" fmla="*/ 228471 w 1969645"/>
              <a:gd name="connsiteY0" fmla="*/ 0 h 913884"/>
              <a:gd name="connsiteX1" fmla="*/ 1969645 w 1969645"/>
              <a:gd name="connsiteY1" fmla="*/ 0 h 913884"/>
              <a:gd name="connsiteX2" fmla="*/ 1741174 w 1969645"/>
              <a:gd name="connsiteY2" fmla="*/ 913884 h 913884"/>
              <a:gd name="connsiteX3" fmla="*/ 0 w 1969645"/>
              <a:gd name="connsiteY3" fmla="*/ 913884 h 913884"/>
            </a:gdLst>
            <a:ahLst/>
            <a:cxnLst>
              <a:cxn ang="0">
                <a:pos x="connsiteX0" y="connsiteY0"/>
              </a:cxn>
              <a:cxn ang="0">
                <a:pos x="connsiteX1" y="connsiteY1"/>
              </a:cxn>
              <a:cxn ang="0">
                <a:pos x="connsiteX2" y="connsiteY2"/>
              </a:cxn>
              <a:cxn ang="0">
                <a:pos x="connsiteX3" y="connsiteY3"/>
              </a:cxn>
            </a:cxnLst>
            <a:rect l="l" t="t" r="r" b="b"/>
            <a:pathLst>
              <a:path w="1969645" h="913884">
                <a:moveTo>
                  <a:pt x="228471" y="0"/>
                </a:moveTo>
                <a:lnTo>
                  <a:pt x="1969645" y="0"/>
                </a:lnTo>
                <a:lnTo>
                  <a:pt x="1741174" y="913884"/>
                </a:lnTo>
                <a:lnTo>
                  <a:pt x="0" y="913884"/>
                </a:lnTo>
                <a:close/>
              </a:path>
            </a:pathLst>
          </a:custGeom>
        </p:spPr>
        <p:txBody>
          <a:bodyPr wrap="square" anchor="ctr">
            <a:noAutofit/>
          </a:bodyPr>
          <a:lstStyle>
            <a:lvl1pPr marL="0" indent="0" algn="ctr">
              <a:buNone/>
              <a:defRPr sz="1000"/>
            </a:lvl1pPr>
          </a:lstStyle>
          <a:p>
            <a:r>
              <a:rPr lang="en-US"/>
              <a:t>Click icon to add picture</a:t>
            </a:r>
          </a:p>
        </p:txBody>
      </p:sp>
      <p:sp>
        <p:nvSpPr>
          <p:cNvPr id="2" name="Title 1">
            <a:extLst>
              <a:ext uri="{FF2B5EF4-FFF2-40B4-BE49-F238E27FC236}">
                <a16:creationId xmlns:a16="http://schemas.microsoft.com/office/drawing/2014/main" id="{D49B2FAB-5DFD-93F0-4BFE-135A8C339BB2}"/>
              </a:ext>
            </a:extLst>
          </p:cNvPr>
          <p:cNvSpPr>
            <a:spLocks noGrp="1"/>
          </p:cNvSpPr>
          <p:nvPr>
            <p:ph type="title"/>
          </p:nvPr>
        </p:nvSpPr>
        <p:spPr>
          <a:xfrm>
            <a:off x="630936" y="713232"/>
            <a:ext cx="7260336" cy="1417320"/>
          </a:xfrm>
        </p:spPr>
        <p:txBody>
          <a:bodyPr lIns="0" tIns="0" rIns="0" bIns="0" anchor="t">
            <a:noAutofit/>
          </a:bodyPr>
          <a:lstStyle>
            <a:lvl1pPr>
              <a:defRPr sz="5500" cap="all" baseline="0">
                <a:ln w="15875">
                  <a:noFill/>
                </a:ln>
                <a:solidFill>
                  <a:schemeClr val="accent1"/>
                </a:solidFill>
              </a:defRPr>
            </a:lvl1pPr>
          </a:lstStyle>
          <a:p>
            <a:r>
              <a:rPr lang="en-US"/>
              <a:t>Click to edit Master title style</a:t>
            </a:r>
          </a:p>
        </p:txBody>
      </p:sp>
      <p:sp>
        <p:nvSpPr>
          <p:cNvPr id="3" name="Footer Placeholder 2">
            <a:extLst>
              <a:ext uri="{FF2B5EF4-FFF2-40B4-BE49-F238E27FC236}">
                <a16:creationId xmlns:a16="http://schemas.microsoft.com/office/drawing/2014/main" id="{B5FE009C-9966-E783-9CB7-DEB9BFA1706F}"/>
              </a:ext>
            </a:extLst>
          </p:cNvPr>
          <p:cNvSpPr>
            <a:spLocks noGrp="1"/>
          </p:cNvSpPr>
          <p:nvPr>
            <p:ph type="ftr" sz="quarter" idx="10"/>
          </p:nvPr>
        </p:nvSpPr>
        <p:spPr/>
        <p:txBody>
          <a:bodyPr>
            <a:noAutofit/>
          </a:bodyPr>
          <a:lstStyle/>
          <a:p>
            <a:r>
              <a:rPr lang="en-US"/>
              <a:t>Fitness Presentation</a:t>
            </a:r>
          </a:p>
        </p:txBody>
      </p:sp>
      <p:sp>
        <p:nvSpPr>
          <p:cNvPr id="4" name="Slide Number Placeholder 3">
            <a:extLst>
              <a:ext uri="{FF2B5EF4-FFF2-40B4-BE49-F238E27FC236}">
                <a16:creationId xmlns:a16="http://schemas.microsoft.com/office/drawing/2014/main" id="{855C623F-3EFD-A383-6EFD-529A7DF5FEAA}"/>
              </a:ext>
            </a:extLst>
          </p:cNvPr>
          <p:cNvSpPr>
            <a:spLocks noGrp="1"/>
          </p:cNvSpPr>
          <p:nvPr>
            <p:ph type="sldNum" sz="quarter" idx="11"/>
          </p:nvPr>
        </p:nvSpPr>
        <p:spPr/>
        <p:txBody>
          <a:bodyPr>
            <a:noAutofit/>
          </a:bodyPr>
          <a:lstStyle/>
          <a:p>
            <a:fld id="{294A09A9-5501-47C1-A89A-A340965A2BE2}" type="slidenum">
              <a:rPr lang="en-US" smtClean="0"/>
              <a:pPr/>
              <a:t>‹#›</a:t>
            </a:fld>
            <a:endParaRPr lang="en-US"/>
          </a:p>
        </p:txBody>
      </p:sp>
      <p:sp>
        <p:nvSpPr>
          <p:cNvPr id="43" name="Picture Placeholder 42">
            <a:extLst>
              <a:ext uri="{FF2B5EF4-FFF2-40B4-BE49-F238E27FC236}">
                <a16:creationId xmlns:a16="http://schemas.microsoft.com/office/drawing/2014/main" id="{0955D11F-6341-A8CE-C7B8-E0D11689EC3F}"/>
              </a:ext>
            </a:extLst>
          </p:cNvPr>
          <p:cNvSpPr>
            <a:spLocks noGrp="1"/>
          </p:cNvSpPr>
          <p:nvPr>
            <p:ph type="pic" sz="quarter" idx="13"/>
          </p:nvPr>
        </p:nvSpPr>
        <p:spPr>
          <a:xfrm>
            <a:off x="3757900" y="2509858"/>
            <a:ext cx="1969645" cy="913884"/>
          </a:xfrm>
          <a:custGeom>
            <a:avLst/>
            <a:gdLst>
              <a:gd name="connsiteX0" fmla="*/ 228471 w 1969645"/>
              <a:gd name="connsiteY0" fmla="*/ 0 h 913884"/>
              <a:gd name="connsiteX1" fmla="*/ 1969645 w 1969645"/>
              <a:gd name="connsiteY1" fmla="*/ 0 h 913884"/>
              <a:gd name="connsiteX2" fmla="*/ 1741174 w 1969645"/>
              <a:gd name="connsiteY2" fmla="*/ 913884 h 913884"/>
              <a:gd name="connsiteX3" fmla="*/ 0 w 1969645"/>
              <a:gd name="connsiteY3" fmla="*/ 913884 h 913884"/>
            </a:gdLst>
            <a:ahLst/>
            <a:cxnLst>
              <a:cxn ang="0">
                <a:pos x="connsiteX0" y="connsiteY0"/>
              </a:cxn>
              <a:cxn ang="0">
                <a:pos x="connsiteX1" y="connsiteY1"/>
              </a:cxn>
              <a:cxn ang="0">
                <a:pos x="connsiteX2" y="connsiteY2"/>
              </a:cxn>
              <a:cxn ang="0">
                <a:pos x="connsiteX3" y="connsiteY3"/>
              </a:cxn>
            </a:cxnLst>
            <a:rect l="l" t="t" r="r" b="b"/>
            <a:pathLst>
              <a:path w="1969645" h="913884">
                <a:moveTo>
                  <a:pt x="228471" y="0"/>
                </a:moveTo>
                <a:lnTo>
                  <a:pt x="1969645" y="0"/>
                </a:lnTo>
                <a:lnTo>
                  <a:pt x="1741174" y="913884"/>
                </a:lnTo>
                <a:lnTo>
                  <a:pt x="0" y="913884"/>
                </a:lnTo>
                <a:close/>
              </a:path>
            </a:pathLst>
          </a:custGeom>
        </p:spPr>
        <p:txBody>
          <a:bodyPr wrap="square" anchor="ctr">
            <a:noAutofit/>
          </a:bodyPr>
          <a:lstStyle>
            <a:lvl1pPr marL="0" indent="0" algn="ctr">
              <a:buNone/>
              <a:defRPr sz="1000"/>
            </a:lvl1pPr>
          </a:lstStyle>
          <a:p>
            <a:r>
              <a:rPr lang="en-US"/>
              <a:t>Click icon to add picture</a:t>
            </a:r>
          </a:p>
        </p:txBody>
      </p:sp>
      <p:sp>
        <p:nvSpPr>
          <p:cNvPr id="44" name="Picture Placeholder 43">
            <a:extLst>
              <a:ext uri="{FF2B5EF4-FFF2-40B4-BE49-F238E27FC236}">
                <a16:creationId xmlns:a16="http://schemas.microsoft.com/office/drawing/2014/main" id="{5D408B46-3F0C-8348-6990-1A9B5E060679}"/>
              </a:ext>
            </a:extLst>
          </p:cNvPr>
          <p:cNvSpPr>
            <a:spLocks noGrp="1"/>
          </p:cNvSpPr>
          <p:nvPr>
            <p:ph type="pic" sz="quarter" idx="14"/>
          </p:nvPr>
        </p:nvSpPr>
        <p:spPr>
          <a:xfrm>
            <a:off x="6667622" y="2509858"/>
            <a:ext cx="1969645" cy="913884"/>
          </a:xfrm>
          <a:custGeom>
            <a:avLst/>
            <a:gdLst>
              <a:gd name="connsiteX0" fmla="*/ 228471 w 1969645"/>
              <a:gd name="connsiteY0" fmla="*/ 0 h 913884"/>
              <a:gd name="connsiteX1" fmla="*/ 1969645 w 1969645"/>
              <a:gd name="connsiteY1" fmla="*/ 0 h 913884"/>
              <a:gd name="connsiteX2" fmla="*/ 1741174 w 1969645"/>
              <a:gd name="connsiteY2" fmla="*/ 913884 h 913884"/>
              <a:gd name="connsiteX3" fmla="*/ 0 w 1969645"/>
              <a:gd name="connsiteY3" fmla="*/ 913884 h 913884"/>
            </a:gdLst>
            <a:ahLst/>
            <a:cxnLst>
              <a:cxn ang="0">
                <a:pos x="connsiteX0" y="connsiteY0"/>
              </a:cxn>
              <a:cxn ang="0">
                <a:pos x="connsiteX1" y="connsiteY1"/>
              </a:cxn>
              <a:cxn ang="0">
                <a:pos x="connsiteX2" y="connsiteY2"/>
              </a:cxn>
              <a:cxn ang="0">
                <a:pos x="connsiteX3" y="connsiteY3"/>
              </a:cxn>
            </a:cxnLst>
            <a:rect l="l" t="t" r="r" b="b"/>
            <a:pathLst>
              <a:path w="1969645" h="913884">
                <a:moveTo>
                  <a:pt x="228471" y="0"/>
                </a:moveTo>
                <a:lnTo>
                  <a:pt x="1969645" y="0"/>
                </a:lnTo>
                <a:lnTo>
                  <a:pt x="1741174" y="913884"/>
                </a:lnTo>
                <a:lnTo>
                  <a:pt x="0" y="913884"/>
                </a:lnTo>
                <a:close/>
              </a:path>
            </a:pathLst>
          </a:custGeom>
        </p:spPr>
        <p:txBody>
          <a:bodyPr wrap="square" anchor="ctr">
            <a:noAutofit/>
          </a:bodyPr>
          <a:lstStyle>
            <a:lvl1pPr marL="0" indent="0" algn="ctr">
              <a:buNone/>
              <a:defRPr sz="1000"/>
            </a:lvl1pPr>
          </a:lstStyle>
          <a:p>
            <a:r>
              <a:rPr lang="en-US"/>
              <a:t>Click icon to add picture</a:t>
            </a:r>
          </a:p>
        </p:txBody>
      </p:sp>
      <p:sp>
        <p:nvSpPr>
          <p:cNvPr id="45" name="Picture Placeholder 44">
            <a:extLst>
              <a:ext uri="{FF2B5EF4-FFF2-40B4-BE49-F238E27FC236}">
                <a16:creationId xmlns:a16="http://schemas.microsoft.com/office/drawing/2014/main" id="{E49EA0B6-BDA2-7C47-3BF4-B0183E16ED2B}"/>
              </a:ext>
            </a:extLst>
          </p:cNvPr>
          <p:cNvSpPr>
            <a:spLocks noGrp="1"/>
          </p:cNvSpPr>
          <p:nvPr>
            <p:ph type="pic" sz="quarter" idx="15"/>
          </p:nvPr>
        </p:nvSpPr>
        <p:spPr>
          <a:xfrm>
            <a:off x="9577344" y="2509858"/>
            <a:ext cx="1969645" cy="913884"/>
          </a:xfrm>
          <a:custGeom>
            <a:avLst/>
            <a:gdLst>
              <a:gd name="connsiteX0" fmla="*/ 228471 w 1969645"/>
              <a:gd name="connsiteY0" fmla="*/ 0 h 913884"/>
              <a:gd name="connsiteX1" fmla="*/ 1969645 w 1969645"/>
              <a:gd name="connsiteY1" fmla="*/ 0 h 913884"/>
              <a:gd name="connsiteX2" fmla="*/ 1741174 w 1969645"/>
              <a:gd name="connsiteY2" fmla="*/ 913884 h 913884"/>
              <a:gd name="connsiteX3" fmla="*/ 0 w 1969645"/>
              <a:gd name="connsiteY3" fmla="*/ 913884 h 913884"/>
            </a:gdLst>
            <a:ahLst/>
            <a:cxnLst>
              <a:cxn ang="0">
                <a:pos x="connsiteX0" y="connsiteY0"/>
              </a:cxn>
              <a:cxn ang="0">
                <a:pos x="connsiteX1" y="connsiteY1"/>
              </a:cxn>
              <a:cxn ang="0">
                <a:pos x="connsiteX2" y="connsiteY2"/>
              </a:cxn>
              <a:cxn ang="0">
                <a:pos x="connsiteX3" y="connsiteY3"/>
              </a:cxn>
            </a:cxnLst>
            <a:rect l="l" t="t" r="r" b="b"/>
            <a:pathLst>
              <a:path w="1969645" h="913884">
                <a:moveTo>
                  <a:pt x="228471" y="0"/>
                </a:moveTo>
                <a:lnTo>
                  <a:pt x="1969645" y="0"/>
                </a:lnTo>
                <a:lnTo>
                  <a:pt x="1741174" y="913884"/>
                </a:lnTo>
                <a:lnTo>
                  <a:pt x="0" y="913884"/>
                </a:lnTo>
                <a:close/>
              </a:path>
            </a:pathLst>
          </a:custGeom>
        </p:spPr>
        <p:txBody>
          <a:bodyPr wrap="square" anchor="ctr">
            <a:noAutofit/>
          </a:bodyPr>
          <a:lstStyle>
            <a:lvl1pPr marL="0" indent="0" algn="ctr">
              <a:buNone/>
              <a:defRPr sz="1000"/>
            </a:lvl1pPr>
          </a:lstStyle>
          <a:p>
            <a:r>
              <a:rPr lang="en-US"/>
              <a:t>Click icon to add picture</a:t>
            </a:r>
          </a:p>
        </p:txBody>
      </p:sp>
      <p:sp>
        <p:nvSpPr>
          <p:cNvPr id="18" name="Text Placeholder 11">
            <a:extLst>
              <a:ext uri="{FF2B5EF4-FFF2-40B4-BE49-F238E27FC236}">
                <a16:creationId xmlns:a16="http://schemas.microsoft.com/office/drawing/2014/main" id="{34C40CC6-4591-55BF-FD47-0E28F9C831BE}"/>
              </a:ext>
            </a:extLst>
          </p:cNvPr>
          <p:cNvSpPr>
            <a:spLocks noGrp="1"/>
          </p:cNvSpPr>
          <p:nvPr>
            <p:ph type="body" sz="quarter" idx="16"/>
          </p:nvPr>
        </p:nvSpPr>
        <p:spPr>
          <a:xfrm>
            <a:off x="630936" y="3502152"/>
            <a:ext cx="2267712" cy="365760"/>
          </a:xfrm>
        </p:spPr>
        <p:txBody>
          <a:bodyPr lIns="109728" tIns="109728" rIns="109728" bIns="91440" anchor="ctr">
            <a:noAutofit/>
          </a:bodyPr>
          <a:lstStyle>
            <a:lvl1pPr marL="0" indent="0" algn="l">
              <a:lnSpc>
                <a:spcPct val="100000"/>
              </a:lnSpc>
              <a:spcBef>
                <a:spcPts val="0"/>
              </a:spcBef>
              <a:buNone/>
              <a:defRPr sz="1600" b="1" cap="all" spc="100" baseline="0">
                <a:latin typeface="+mn-lt"/>
              </a:defRPr>
            </a:lvl1pPr>
          </a:lstStyle>
          <a:p>
            <a:pPr lvl="0"/>
            <a:r>
              <a:rPr lang="en-US"/>
              <a:t>Click to edit Master text styles</a:t>
            </a:r>
          </a:p>
        </p:txBody>
      </p:sp>
      <p:sp>
        <p:nvSpPr>
          <p:cNvPr id="19" name="Text Placeholder 11">
            <a:extLst>
              <a:ext uri="{FF2B5EF4-FFF2-40B4-BE49-F238E27FC236}">
                <a16:creationId xmlns:a16="http://schemas.microsoft.com/office/drawing/2014/main" id="{F450C7AB-27EC-6384-E4E4-3C73E497DB01}"/>
              </a:ext>
            </a:extLst>
          </p:cNvPr>
          <p:cNvSpPr>
            <a:spLocks noGrp="1"/>
          </p:cNvSpPr>
          <p:nvPr>
            <p:ph type="body" sz="quarter" idx="17"/>
          </p:nvPr>
        </p:nvSpPr>
        <p:spPr>
          <a:xfrm>
            <a:off x="630936" y="3849624"/>
            <a:ext cx="2267712" cy="274638"/>
          </a:xfrm>
        </p:spPr>
        <p:txBody>
          <a:bodyPr lIns="109728" tIns="109728" rIns="109728" bIns="91440" anchor="b">
            <a:noAutofit/>
          </a:bodyPr>
          <a:lstStyle>
            <a:lvl1pPr marL="0" indent="0" algn="l">
              <a:lnSpc>
                <a:spcPct val="100000"/>
              </a:lnSpc>
              <a:spcBef>
                <a:spcPts val="0"/>
              </a:spcBef>
              <a:buNone/>
              <a:defRPr sz="1200" spc="80" baseline="0"/>
            </a:lvl1pPr>
          </a:lstStyle>
          <a:p>
            <a:pPr lvl="0"/>
            <a:r>
              <a:rPr lang="en-US"/>
              <a:t>Click to edit Master text styles</a:t>
            </a:r>
          </a:p>
        </p:txBody>
      </p:sp>
      <p:sp>
        <p:nvSpPr>
          <p:cNvPr id="20" name="Text Placeholder 11">
            <a:extLst>
              <a:ext uri="{FF2B5EF4-FFF2-40B4-BE49-F238E27FC236}">
                <a16:creationId xmlns:a16="http://schemas.microsoft.com/office/drawing/2014/main" id="{1F12C028-16B0-8E76-94E3-D70BAA13B706}"/>
              </a:ext>
            </a:extLst>
          </p:cNvPr>
          <p:cNvSpPr>
            <a:spLocks noGrp="1"/>
          </p:cNvSpPr>
          <p:nvPr>
            <p:ph type="body" sz="quarter" idx="18"/>
          </p:nvPr>
        </p:nvSpPr>
        <p:spPr>
          <a:xfrm>
            <a:off x="3538728" y="3502152"/>
            <a:ext cx="2267712" cy="365760"/>
          </a:xfrm>
        </p:spPr>
        <p:txBody>
          <a:bodyPr lIns="109728" tIns="109728" rIns="109728" bIns="91440" anchor="ctr">
            <a:noAutofit/>
          </a:bodyPr>
          <a:lstStyle>
            <a:lvl1pPr marL="0" indent="0" algn="l">
              <a:lnSpc>
                <a:spcPct val="100000"/>
              </a:lnSpc>
              <a:spcBef>
                <a:spcPts val="0"/>
              </a:spcBef>
              <a:buNone/>
              <a:defRPr sz="1600" b="1" cap="all" spc="100" baseline="0">
                <a:latin typeface="+mn-lt"/>
              </a:defRPr>
            </a:lvl1pPr>
          </a:lstStyle>
          <a:p>
            <a:pPr lvl="0"/>
            <a:r>
              <a:rPr lang="en-US"/>
              <a:t>Click to edit Master text styles</a:t>
            </a:r>
          </a:p>
        </p:txBody>
      </p:sp>
      <p:sp>
        <p:nvSpPr>
          <p:cNvPr id="21" name="Text Placeholder 11">
            <a:extLst>
              <a:ext uri="{FF2B5EF4-FFF2-40B4-BE49-F238E27FC236}">
                <a16:creationId xmlns:a16="http://schemas.microsoft.com/office/drawing/2014/main" id="{B9FC0685-4E19-6701-97D2-E725CD514DB8}"/>
              </a:ext>
            </a:extLst>
          </p:cNvPr>
          <p:cNvSpPr>
            <a:spLocks noGrp="1"/>
          </p:cNvSpPr>
          <p:nvPr>
            <p:ph type="body" sz="quarter" idx="19"/>
          </p:nvPr>
        </p:nvSpPr>
        <p:spPr>
          <a:xfrm>
            <a:off x="3538728" y="3849624"/>
            <a:ext cx="2267712" cy="274638"/>
          </a:xfrm>
        </p:spPr>
        <p:txBody>
          <a:bodyPr lIns="109728" tIns="109728" rIns="109728" bIns="91440" anchor="b">
            <a:noAutofit/>
          </a:bodyPr>
          <a:lstStyle>
            <a:lvl1pPr marL="0" indent="0" algn="l">
              <a:lnSpc>
                <a:spcPct val="100000"/>
              </a:lnSpc>
              <a:spcBef>
                <a:spcPts val="0"/>
              </a:spcBef>
              <a:buNone/>
              <a:defRPr sz="1200" spc="80" baseline="0"/>
            </a:lvl1pPr>
          </a:lstStyle>
          <a:p>
            <a:pPr lvl="0"/>
            <a:r>
              <a:rPr lang="en-US"/>
              <a:t>Click to edit Master text styles</a:t>
            </a:r>
          </a:p>
        </p:txBody>
      </p:sp>
      <p:sp>
        <p:nvSpPr>
          <p:cNvPr id="22" name="Text Placeholder 11">
            <a:extLst>
              <a:ext uri="{FF2B5EF4-FFF2-40B4-BE49-F238E27FC236}">
                <a16:creationId xmlns:a16="http://schemas.microsoft.com/office/drawing/2014/main" id="{B32DF73F-AB65-F574-3868-8473DFC2A7B7}"/>
              </a:ext>
            </a:extLst>
          </p:cNvPr>
          <p:cNvSpPr>
            <a:spLocks noGrp="1"/>
          </p:cNvSpPr>
          <p:nvPr>
            <p:ph type="body" sz="quarter" idx="20"/>
          </p:nvPr>
        </p:nvSpPr>
        <p:spPr>
          <a:xfrm>
            <a:off x="6446520" y="3502152"/>
            <a:ext cx="2267712" cy="365760"/>
          </a:xfrm>
        </p:spPr>
        <p:txBody>
          <a:bodyPr lIns="109728" tIns="109728" rIns="109728" bIns="91440" anchor="ctr">
            <a:noAutofit/>
          </a:bodyPr>
          <a:lstStyle>
            <a:lvl1pPr marL="0" indent="0" algn="l">
              <a:lnSpc>
                <a:spcPct val="100000"/>
              </a:lnSpc>
              <a:spcBef>
                <a:spcPts val="0"/>
              </a:spcBef>
              <a:buNone/>
              <a:defRPr sz="1600" b="1" cap="all" spc="100" baseline="0">
                <a:latin typeface="+mn-lt"/>
              </a:defRPr>
            </a:lvl1pPr>
          </a:lstStyle>
          <a:p>
            <a:pPr lvl="0"/>
            <a:r>
              <a:rPr lang="en-US"/>
              <a:t>Click to edit Master text styles</a:t>
            </a:r>
          </a:p>
        </p:txBody>
      </p:sp>
      <p:sp>
        <p:nvSpPr>
          <p:cNvPr id="23" name="Text Placeholder 11">
            <a:extLst>
              <a:ext uri="{FF2B5EF4-FFF2-40B4-BE49-F238E27FC236}">
                <a16:creationId xmlns:a16="http://schemas.microsoft.com/office/drawing/2014/main" id="{7AE61294-AE0F-FD37-A192-24B9AED9E7FA}"/>
              </a:ext>
            </a:extLst>
          </p:cNvPr>
          <p:cNvSpPr>
            <a:spLocks noGrp="1"/>
          </p:cNvSpPr>
          <p:nvPr>
            <p:ph type="body" sz="quarter" idx="21"/>
          </p:nvPr>
        </p:nvSpPr>
        <p:spPr>
          <a:xfrm>
            <a:off x="6446520" y="3849624"/>
            <a:ext cx="2267712" cy="274638"/>
          </a:xfrm>
        </p:spPr>
        <p:txBody>
          <a:bodyPr lIns="109728" tIns="109728" rIns="109728" bIns="91440" anchor="b">
            <a:noAutofit/>
          </a:bodyPr>
          <a:lstStyle>
            <a:lvl1pPr marL="0" indent="0" algn="l">
              <a:lnSpc>
                <a:spcPct val="100000"/>
              </a:lnSpc>
              <a:spcBef>
                <a:spcPts val="0"/>
              </a:spcBef>
              <a:buNone/>
              <a:defRPr sz="1200" spc="80" baseline="0"/>
            </a:lvl1pPr>
          </a:lstStyle>
          <a:p>
            <a:pPr lvl="0"/>
            <a:r>
              <a:rPr lang="en-US"/>
              <a:t>Click to edit Master text styles</a:t>
            </a:r>
          </a:p>
        </p:txBody>
      </p:sp>
      <p:sp>
        <p:nvSpPr>
          <p:cNvPr id="24" name="Text Placeholder 11">
            <a:extLst>
              <a:ext uri="{FF2B5EF4-FFF2-40B4-BE49-F238E27FC236}">
                <a16:creationId xmlns:a16="http://schemas.microsoft.com/office/drawing/2014/main" id="{A9811CA8-206B-8729-28D2-11B5F8275785}"/>
              </a:ext>
            </a:extLst>
          </p:cNvPr>
          <p:cNvSpPr>
            <a:spLocks noGrp="1"/>
          </p:cNvSpPr>
          <p:nvPr>
            <p:ph type="body" sz="quarter" idx="22"/>
          </p:nvPr>
        </p:nvSpPr>
        <p:spPr>
          <a:xfrm>
            <a:off x="9354312" y="3502152"/>
            <a:ext cx="2267712" cy="365760"/>
          </a:xfrm>
        </p:spPr>
        <p:txBody>
          <a:bodyPr lIns="109728" tIns="109728" rIns="109728" bIns="91440" anchor="ctr">
            <a:noAutofit/>
          </a:bodyPr>
          <a:lstStyle>
            <a:lvl1pPr marL="0" indent="0" algn="l">
              <a:lnSpc>
                <a:spcPct val="100000"/>
              </a:lnSpc>
              <a:spcBef>
                <a:spcPts val="0"/>
              </a:spcBef>
              <a:buNone/>
              <a:defRPr sz="1600" b="1" cap="all" spc="100" baseline="0">
                <a:latin typeface="+mn-lt"/>
              </a:defRPr>
            </a:lvl1pPr>
          </a:lstStyle>
          <a:p>
            <a:pPr lvl="0"/>
            <a:r>
              <a:rPr lang="en-US"/>
              <a:t>Click to edit Master text styles</a:t>
            </a:r>
          </a:p>
        </p:txBody>
      </p:sp>
      <p:sp>
        <p:nvSpPr>
          <p:cNvPr id="25" name="Text Placeholder 11">
            <a:extLst>
              <a:ext uri="{FF2B5EF4-FFF2-40B4-BE49-F238E27FC236}">
                <a16:creationId xmlns:a16="http://schemas.microsoft.com/office/drawing/2014/main" id="{EC9E02F9-887E-4842-4BDD-DE7C0B25BAE2}"/>
              </a:ext>
            </a:extLst>
          </p:cNvPr>
          <p:cNvSpPr>
            <a:spLocks noGrp="1"/>
          </p:cNvSpPr>
          <p:nvPr>
            <p:ph type="body" sz="quarter" idx="23"/>
          </p:nvPr>
        </p:nvSpPr>
        <p:spPr>
          <a:xfrm>
            <a:off x="9354312" y="3849624"/>
            <a:ext cx="2267712" cy="274638"/>
          </a:xfrm>
        </p:spPr>
        <p:txBody>
          <a:bodyPr lIns="109728" tIns="109728" rIns="109728" bIns="91440" anchor="b">
            <a:noAutofit/>
          </a:bodyPr>
          <a:lstStyle>
            <a:lvl1pPr marL="0" indent="0" algn="l">
              <a:lnSpc>
                <a:spcPct val="100000"/>
              </a:lnSpc>
              <a:spcBef>
                <a:spcPts val="0"/>
              </a:spcBef>
              <a:buNone/>
              <a:defRPr sz="1200" spc="80" baseline="0"/>
            </a:lvl1pPr>
          </a:lstStyle>
          <a:p>
            <a:pPr lvl="0"/>
            <a:r>
              <a:rPr lang="en-US"/>
              <a:t>Click to edit Master text styles</a:t>
            </a:r>
          </a:p>
        </p:txBody>
      </p:sp>
      <p:sp>
        <p:nvSpPr>
          <p:cNvPr id="9" name="Freeform 13">
            <a:extLst>
              <a:ext uri="{FF2B5EF4-FFF2-40B4-BE49-F238E27FC236}">
                <a16:creationId xmlns:a16="http://schemas.microsoft.com/office/drawing/2014/main" id="{F149B342-A3F4-6E89-B4C6-2B522C9BF03B}"/>
              </a:ext>
            </a:extLst>
          </p:cNvPr>
          <p:cNvSpPr/>
          <p:nvPr userDrawn="1"/>
        </p:nvSpPr>
        <p:spPr>
          <a:xfrm>
            <a:off x="7887809" y="-23198"/>
            <a:ext cx="3204758" cy="257567"/>
          </a:xfrm>
          <a:custGeom>
            <a:avLst/>
            <a:gdLst>
              <a:gd name="connsiteX0" fmla="*/ 64392 w 3204758"/>
              <a:gd name="connsiteY0" fmla="*/ 0 h 257567"/>
              <a:gd name="connsiteX1" fmla="*/ 3204758 w 3204758"/>
              <a:gd name="connsiteY1" fmla="*/ 0 h 257567"/>
              <a:gd name="connsiteX2" fmla="*/ 3140366 w 3204758"/>
              <a:gd name="connsiteY2" fmla="*/ 257567 h 257567"/>
              <a:gd name="connsiteX3" fmla="*/ 0 w 3204758"/>
              <a:gd name="connsiteY3" fmla="*/ 257567 h 257567"/>
            </a:gdLst>
            <a:ahLst/>
            <a:cxnLst>
              <a:cxn ang="0">
                <a:pos x="connsiteX0" y="connsiteY0"/>
              </a:cxn>
              <a:cxn ang="0">
                <a:pos x="connsiteX1" y="connsiteY1"/>
              </a:cxn>
              <a:cxn ang="0">
                <a:pos x="connsiteX2" y="connsiteY2"/>
              </a:cxn>
              <a:cxn ang="0">
                <a:pos x="connsiteX3" y="connsiteY3"/>
              </a:cxn>
            </a:cxnLst>
            <a:rect l="l" t="t" r="r" b="b"/>
            <a:pathLst>
              <a:path w="3204758" h="257567">
                <a:moveTo>
                  <a:pt x="64392" y="0"/>
                </a:moveTo>
                <a:lnTo>
                  <a:pt x="3204758" y="0"/>
                </a:lnTo>
                <a:lnTo>
                  <a:pt x="3140366" y="257567"/>
                </a:lnTo>
                <a:lnTo>
                  <a:pt x="0" y="257567"/>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0" name="Parallelogram 29">
            <a:extLst>
              <a:ext uri="{FF2B5EF4-FFF2-40B4-BE49-F238E27FC236}">
                <a16:creationId xmlns:a16="http://schemas.microsoft.com/office/drawing/2014/main" id="{D447C9B3-7A22-F930-6CED-FB28EED0CCF5}"/>
              </a:ext>
            </a:extLst>
          </p:cNvPr>
          <p:cNvSpPr/>
          <p:nvPr userDrawn="1"/>
        </p:nvSpPr>
        <p:spPr>
          <a:xfrm>
            <a:off x="758082" y="2576622"/>
            <a:ext cx="1969645" cy="913884"/>
          </a:xfrm>
          <a:prstGeom prst="parallelogram">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31" name="Parallelogram 30">
            <a:extLst>
              <a:ext uri="{FF2B5EF4-FFF2-40B4-BE49-F238E27FC236}">
                <a16:creationId xmlns:a16="http://schemas.microsoft.com/office/drawing/2014/main" id="{5972FF33-52A0-D38A-FAB1-FA692E78FBF1}"/>
              </a:ext>
            </a:extLst>
          </p:cNvPr>
          <p:cNvSpPr/>
          <p:nvPr userDrawn="1"/>
        </p:nvSpPr>
        <p:spPr>
          <a:xfrm>
            <a:off x="9487248" y="2576622"/>
            <a:ext cx="1969645" cy="913884"/>
          </a:xfrm>
          <a:prstGeom prst="parallelogram">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32" name="Parallelogram 31">
            <a:extLst>
              <a:ext uri="{FF2B5EF4-FFF2-40B4-BE49-F238E27FC236}">
                <a16:creationId xmlns:a16="http://schemas.microsoft.com/office/drawing/2014/main" id="{F3F993CE-FEDE-89EE-7CD3-77BAA7847DC2}"/>
              </a:ext>
            </a:extLst>
          </p:cNvPr>
          <p:cNvSpPr/>
          <p:nvPr userDrawn="1"/>
        </p:nvSpPr>
        <p:spPr>
          <a:xfrm>
            <a:off x="6577526" y="2576622"/>
            <a:ext cx="1969645" cy="913884"/>
          </a:xfrm>
          <a:prstGeom prst="parallelogram">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33" name="Parallelogram 32">
            <a:extLst>
              <a:ext uri="{FF2B5EF4-FFF2-40B4-BE49-F238E27FC236}">
                <a16:creationId xmlns:a16="http://schemas.microsoft.com/office/drawing/2014/main" id="{0E731F75-2A89-DA64-7A14-610DBF8F1ED8}"/>
              </a:ext>
            </a:extLst>
          </p:cNvPr>
          <p:cNvSpPr/>
          <p:nvPr userDrawn="1"/>
        </p:nvSpPr>
        <p:spPr>
          <a:xfrm>
            <a:off x="3667804" y="2576622"/>
            <a:ext cx="1969645" cy="913884"/>
          </a:xfrm>
          <a:prstGeom prst="parallelogram">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34" name="Parallelogram 33">
            <a:extLst>
              <a:ext uri="{FF2B5EF4-FFF2-40B4-BE49-F238E27FC236}">
                <a16:creationId xmlns:a16="http://schemas.microsoft.com/office/drawing/2014/main" id="{DCCA3906-052B-CF79-628E-5E0C081BE400}"/>
              </a:ext>
            </a:extLst>
          </p:cNvPr>
          <p:cNvSpPr/>
          <p:nvPr userDrawn="1"/>
        </p:nvSpPr>
        <p:spPr>
          <a:xfrm>
            <a:off x="758082" y="4378528"/>
            <a:ext cx="1969645" cy="913884"/>
          </a:xfrm>
          <a:prstGeom prst="parallelogram">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35" name="Parallelogram 34">
            <a:extLst>
              <a:ext uri="{FF2B5EF4-FFF2-40B4-BE49-F238E27FC236}">
                <a16:creationId xmlns:a16="http://schemas.microsoft.com/office/drawing/2014/main" id="{F9B6B24C-61B3-0F91-EC83-84A297108592}"/>
              </a:ext>
            </a:extLst>
          </p:cNvPr>
          <p:cNvSpPr/>
          <p:nvPr userDrawn="1"/>
        </p:nvSpPr>
        <p:spPr>
          <a:xfrm>
            <a:off x="9487248" y="4378528"/>
            <a:ext cx="1969645" cy="913884"/>
          </a:xfrm>
          <a:prstGeom prst="parallelogram">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36" name="Parallelogram 35">
            <a:extLst>
              <a:ext uri="{FF2B5EF4-FFF2-40B4-BE49-F238E27FC236}">
                <a16:creationId xmlns:a16="http://schemas.microsoft.com/office/drawing/2014/main" id="{7AC13754-D48E-AAF0-992F-594A4EE28D8B}"/>
              </a:ext>
            </a:extLst>
          </p:cNvPr>
          <p:cNvSpPr/>
          <p:nvPr userDrawn="1"/>
        </p:nvSpPr>
        <p:spPr>
          <a:xfrm>
            <a:off x="6577526" y="4378528"/>
            <a:ext cx="1969645" cy="913884"/>
          </a:xfrm>
          <a:prstGeom prst="parallelogram">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37" name="Parallelogram 36">
            <a:extLst>
              <a:ext uri="{FF2B5EF4-FFF2-40B4-BE49-F238E27FC236}">
                <a16:creationId xmlns:a16="http://schemas.microsoft.com/office/drawing/2014/main" id="{1E82208D-CAFA-8B11-D4E8-2420C1CD863A}"/>
              </a:ext>
            </a:extLst>
          </p:cNvPr>
          <p:cNvSpPr/>
          <p:nvPr userDrawn="1"/>
        </p:nvSpPr>
        <p:spPr>
          <a:xfrm>
            <a:off x="3667804" y="4378528"/>
            <a:ext cx="1969645" cy="913884"/>
          </a:xfrm>
          <a:prstGeom prst="parallelogram">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46" name="Picture Placeholder 45">
            <a:extLst>
              <a:ext uri="{FF2B5EF4-FFF2-40B4-BE49-F238E27FC236}">
                <a16:creationId xmlns:a16="http://schemas.microsoft.com/office/drawing/2014/main" id="{76E7F0BA-340A-70F3-47FB-B6E9D8A79183}"/>
              </a:ext>
            </a:extLst>
          </p:cNvPr>
          <p:cNvSpPr>
            <a:spLocks noGrp="1"/>
          </p:cNvSpPr>
          <p:nvPr>
            <p:ph type="pic" sz="quarter" idx="24"/>
          </p:nvPr>
        </p:nvSpPr>
        <p:spPr>
          <a:xfrm>
            <a:off x="848178" y="4315968"/>
            <a:ext cx="1969645" cy="913884"/>
          </a:xfrm>
          <a:custGeom>
            <a:avLst/>
            <a:gdLst>
              <a:gd name="connsiteX0" fmla="*/ 228471 w 1969645"/>
              <a:gd name="connsiteY0" fmla="*/ 0 h 913884"/>
              <a:gd name="connsiteX1" fmla="*/ 1969645 w 1969645"/>
              <a:gd name="connsiteY1" fmla="*/ 0 h 913884"/>
              <a:gd name="connsiteX2" fmla="*/ 1741174 w 1969645"/>
              <a:gd name="connsiteY2" fmla="*/ 913884 h 913884"/>
              <a:gd name="connsiteX3" fmla="*/ 0 w 1969645"/>
              <a:gd name="connsiteY3" fmla="*/ 913884 h 913884"/>
            </a:gdLst>
            <a:ahLst/>
            <a:cxnLst>
              <a:cxn ang="0">
                <a:pos x="connsiteX0" y="connsiteY0"/>
              </a:cxn>
              <a:cxn ang="0">
                <a:pos x="connsiteX1" y="connsiteY1"/>
              </a:cxn>
              <a:cxn ang="0">
                <a:pos x="connsiteX2" y="connsiteY2"/>
              </a:cxn>
              <a:cxn ang="0">
                <a:pos x="connsiteX3" y="connsiteY3"/>
              </a:cxn>
            </a:cxnLst>
            <a:rect l="l" t="t" r="r" b="b"/>
            <a:pathLst>
              <a:path w="1969645" h="913884">
                <a:moveTo>
                  <a:pt x="228471" y="0"/>
                </a:moveTo>
                <a:lnTo>
                  <a:pt x="1969645" y="0"/>
                </a:lnTo>
                <a:lnTo>
                  <a:pt x="1741174" y="913884"/>
                </a:lnTo>
                <a:lnTo>
                  <a:pt x="0" y="913884"/>
                </a:lnTo>
                <a:close/>
              </a:path>
            </a:pathLst>
          </a:custGeom>
        </p:spPr>
        <p:txBody>
          <a:bodyPr wrap="square" anchor="ctr">
            <a:noAutofit/>
          </a:bodyPr>
          <a:lstStyle>
            <a:lvl1pPr marL="0" indent="0" algn="ctr">
              <a:buNone/>
              <a:defRPr sz="1000"/>
            </a:lvl1pPr>
          </a:lstStyle>
          <a:p>
            <a:r>
              <a:rPr lang="en-US"/>
              <a:t>Click icon to add picture</a:t>
            </a:r>
          </a:p>
        </p:txBody>
      </p:sp>
      <p:sp>
        <p:nvSpPr>
          <p:cNvPr id="48" name="Picture Placeholder 47">
            <a:extLst>
              <a:ext uri="{FF2B5EF4-FFF2-40B4-BE49-F238E27FC236}">
                <a16:creationId xmlns:a16="http://schemas.microsoft.com/office/drawing/2014/main" id="{4E816629-DA97-E685-40F4-768F366FE6D8}"/>
              </a:ext>
            </a:extLst>
          </p:cNvPr>
          <p:cNvSpPr>
            <a:spLocks noGrp="1"/>
          </p:cNvSpPr>
          <p:nvPr>
            <p:ph type="pic" sz="quarter" idx="25"/>
          </p:nvPr>
        </p:nvSpPr>
        <p:spPr>
          <a:xfrm>
            <a:off x="3757900" y="4315968"/>
            <a:ext cx="1969645" cy="913884"/>
          </a:xfrm>
          <a:custGeom>
            <a:avLst/>
            <a:gdLst>
              <a:gd name="connsiteX0" fmla="*/ 228471 w 1969645"/>
              <a:gd name="connsiteY0" fmla="*/ 0 h 913884"/>
              <a:gd name="connsiteX1" fmla="*/ 1969645 w 1969645"/>
              <a:gd name="connsiteY1" fmla="*/ 0 h 913884"/>
              <a:gd name="connsiteX2" fmla="*/ 1741174 w 1969645"/>
              <a:gd name="connsiteY2" fmla="*/ 913884 h 913884"/>
              <a:gd name="connsiteX3" fmla="*/ 0 w 1969645"/>
              <a:gd name="connsiteY3" fmla="*/ 913884 h 913884"/>
            </a:gdLst>
            <a:ahLst/>
            <a:cxnLst>
              <a:cxn ang="0">
                <a:pos x="connsiteX0" y="connsiteY0"/>
              </a:cxn>
              <a:cxn ang="0">
                <a:pos x="connsiteX1" y="connsiteY1"/>
              </a:cxn>
              <a:cxn ang="0">
                <a:pos x="connsiteX2" y="connsiteY2"/>
              </a:cxn>
              <a:cxn ang="0">
                <a:pos x="connsiteX3" y="connsiteY3"/>
              </a:cxn>
            </a:cxnLst>
            <a:rect l="l" t="t" r="r" b="b"/>
            <a:pathLst>
              <a:path w="1969645" h="913884">
                <a:moveTo>
                  <a:pt x="228471" y="0"/>
                </a:moveTo>
                <a:lnTo>
                  <a:pt x="1969645" y="0"/>
                </a:lnTo>
                <a:lnTo>
                  <a:pt x="1741174" y="913884"/>
                </a:lnTo>
                <a:lnTo>
                  <a:pt x="0" y="913884"/>
                </a:lnTo>
                <a:close/>
              </a:path>
            </a:pathLst>
          </a:custGeom>
        </p:spPr>
        <p:txBody>
          <a:bodyPr wrap="square" anchor="ctr">
            <a:noAutofit/>
          </a:bodyPr>
          <a:lstStyle>
            <a:lvl1pPr marL="0" indent="0" algn="ctr">
              <a:buNone/>
              <a:defRPr sz="1000"/>
            </a:lvl1pPr>
          </a:lstStyle>
          <a:p>
            <a:r>
              <a:rPr lang="en-US"/>
              <a:t>Click icon to add picture</a:t>
            </a:r>
          </a:p>
        </p:txBody>
      </p:sp>
      <p:sp>
        <p:nvSpPr>
          <p:cNvPr id="49" name="Picture Placeholder 48">
            <a:extLst>
              <a:ext uri="{FF2B5EF4-FFF2-40B4-BE49-F238E27FC236}">
                <a16:creationId xmlns:a16="http://schemas.microsoft.com/office/drawing/2014/main" id="{A23D1D51-C141-0DE8-9FCE-41630611B206}"/>
              </a:ext>
            </a:extLst>
          </p:cNvPr>
          <p:cNvSpPr>
            <a:spLocks noGrp="1"/>
          </p:cNvSpPr>
          <p:nvPr>
            <p:ph type="pic" sz="quarter" idx="26"/>
          </p:nvPr>
        </p:nvSpPr>
        <p:spPr>
          <a:xfrm>
            <a:off x="6667622" y="4315968"/>
            <a:ext cx="1969645" cy="913884"/>
          </a:xfrm>
          <a:custGeom>
            <a:avLst/>
            <a:gdLst>
              <a:gd name="connsiteX0" fmla="*/ 228471 w 1969645"/>
              <a:gd name="connsiteY0" fmla="*/ 0 h 913884"/>
              <a:gd name="connsiteX1" fmla="*/ 1969645 w 1969645"/>
              <a:gd name="connsiteY1" fmla="*/ 0 h 913884"/>
              <a:gd name="connsiteX2" fmla="*/ 1741174 w 1969645"/>
              <a:gd name="connsiteY2" fmla="*/ 913884 h 913884"/>
              <a:gd name="connsiteX3" fmla="*/ 0 w 1969645"/>
              <a:gd name="connsiteY3" fmla="*/ 913884 h 913884"/>
            </a:gdLst>
            <a:ahLst/>
            <a:cxnLst>
              <a:cxn ang="0">
                <a:pos x="connsiteX0" y="connsiteY0"/>
              </a:cxn>
              <a:cxn ang="0">
                <a:pos x="connsiteX1" y="connsiteY1"/>
              </a:cxn>
              <a:cxn ang="0">
                <a:pos x="connsiteX2" y="connsiteY2"/>
              </a:cxn>
              <a:cxn ang="0">
                <a:pos x="connsiteX3" y="connsiteY3"/>
              </a:cxn>
            </a:cxnLst>
            <a:rect l="l" t="t" r="r" b="b"/>
            <a:pathLst>
              <a:path w="1969645" h="913884">
                <a:moveTo>
                  <a:pt x="228471" y="0"/>
                </a:moveTo>
                <a:lnTo>
                  <a:pt x="1969645" y="0"/>
                </a:lnTo>
                <a:lnTo>
                  <a:pt x="1741174" y="913884"/>
                </a:lnTo>
                <a:lnTo>
                  <a:pt x="0" y="913884"/>
                </a:lnTo>
                <a:close/>
              </a:path>
            </a:pathLst>
          </a:custGeom>
        </p:spPr>
        <p:txBody>
          <a:bodyPr wrap="square" anchor="ctr">
            <a:noAutofit/>
          </a:bodyPr>
          <a:lstStyle>
            <a:lvl1pPr marL="0" indent="0" algn="ctr">
              <a:buNone/>
              <a:defRPr sz="1000"/>
            </a:lvl1pPr>
          </a:lstStyle>
          <a:p>
            <a:r>
              <a:rPr lang="en-US"/>
              <a:t>Click icon to add picture</a:t>
            </a:r>
          </a:p>
        </p:txBody>
      </p:sp>
      <p:sp>
        <p:nvSpPr>
          <p:cNvPr id="50" name="Picture Placeholder 49">
            <a:extLst>
              <a:ext uri="{FF2B5EF4-FFF2-40B4-BE49-F238E27FC236}">
                <a16:creationId xmlns:a16="http://schemas.microsoft.com/office/drawing/2014/main" id="{91D06723-3EA9-1463-71BE-8359023D4900}"/>
              </a:ext>
            </a:extLst>
          </p:cNvPr>
          <p:cNvSpPr>
            <a:spLocks noGrp="1"/>
          </p:cNvSpPr>
          <p:nvPr>
            <p:ph type="pic" sz="quarter" idx="27"/>
          </p:nvPr>
        </p:nvSpPr>
        <p:spPr>
          <a:xfrm>
            <a:off x="9577344" y="4315968"/>
            <a:ext cx="1969645" cy="913884"/>
          </a:xfrm>
          <a:custGeom>
            <a:avLst/>
            <a:gdLst>
              <a:gd name="connsiteX0" fmla="*/ 228471 w 1969645"/>
              <a:gd name="connsiteY0" fmla="*/ 0 h 913884"/>
              <a:gd name="connsiteX1" fmla="*/ 1969645 w 1969645"/>
              <a:gd name="connsiteY1" fmla="*/ 0 h 913884"/>
              <a:gd name="connsiteX2" fmla="*/ 1741174 w 1969645"/>
              <a:gd name="connsiteY2" fmla="*/ 913884 h 913884"/>
              <a:gd name="connsiteX3" fmla="*/ 0 w 1969645"/>
              <a:gd name="connsiteY3" fmla="*/ 913884 h 913884"/>
            </a:gdLst>
            <a:ahLst/>
            <a:cxnLst>
              <a:cxn ang="0">
                <a:pos x="connsiteX0" y="connsiteY0"/>
              </a:cxn>
              <a:cxn ang="0">
                <a:pos x="connsiteX1" y="connsiteY1"/>
              </a:cxn>
              <a:cxn ang="0">
                <a:pos x="connsiteX2" y="connsiteY2"/>
              </a:cxn>
              <a:cxn ang="0">
                <a:pos x="connsiteX3" y="connsiteY3"/>
              </a:cxn>
            </a:cxnLst>
            <a:rect l="l" t="t" r="r" b="b"/>
            <a:pathLst>
              <a:path w="1969645" h="913884">
                <a:moveTo>
                  <a:pt x="228471" y="0"/>
                </a:moveTo>
                <a:lnTo>
                  <a:pt x="1969645" y="0"/>
                </a:lnTo>
                <a:lnTo>
                  <a:pt x="1741174" y="913884"/>
                </a:lnTo>
                <a:lnTo>
                  <a:pt x="0" y="913884"/>
                </a:lnTo>
                <a:close/>
              </a:path>
            </a:pathLst>
          </a:custGeom>
        </p:spPr>
        <p:txBody>
          <a:bodyPr wrap="square" anchor="ctr">
            <a:noAutofit/>
          </a:bodyPr>
          <a:lstStyle>
            <a:lvl1pPr marL="0" indent="0" algn="ctr">
              <a:buNone/>
              <a:defRPr sz="1000"/>
            </a:lvl1pPr>
          </a:lstStyle>
          <a:p>
            <a:r>
              <a:rPr lang="en-US"/>
              <a:t>Click icon to add picture</a:t>
            </a:r>
          </a:p>
        </p:txBody>
      </p:sp>
      <p:sp>
        <p:nvSpPr>
          <p:cNvPr id="51" name="Text Placeholder 11">
            <a:extLst>
              <a:ext uri="{FF2B5EF4-FFF2-40B4-BE49-F238E27FC236}">
                <a16:creationId xmlns:a16="http://schemas.microsoft.com/office/drawing/2014/main" id="{EDB02667-75DD-3AE0-BAA1-B3515E86C740}"/>
              </a:ext>
            </a:extLst>
          </p:cNvPr>
          <p:cNvSpPr>
            <a:spLocks noGrp="1"/>
          </p:cNvSpPr>
          <p:nvPr>
            <p:ph type="body" sz="quarter" idx="28"/>
          </p:nvPr>
        </p:nvSpPr>
        <p:spPr>
          <a:xfrm>
            <a:off x="630936" y="5330952"/>
            <a:ext cx="2267712" cy="365760"/>
          </a:xfrm>
        </p:spPr>
        <p:txBody>
          <a:bodyPr lIns="109728" tIns="109728" rIns="109728" bIns="91440" anchor="ctr">
            <a:noAutofit/>
          </a:bodyPr>
          <a:lstStyle>
            <a:lvl1pPr marL="0" indent="0" algn="l">
              <a:lnSpc>
                <a:spcPct val="100000"/>
              </a:lnSpc>
              <a:spcBef>
                <a:spcPts val="0"/>
              </a:spcBef>
              <a:buNone/>
              <a:defRPr sz="1600" b="1" cap="all" spc="100" baseline="0">
                <a:latin typeface="+mn-lt"/>
              </a:defRPr>
            </a:lvl1pPr>
          </a:lstStyle>
          <a:p>
            <a:pPr lvl="0"/>
            <a:r>
              <a:rPr lang="en-US"/>
              <a:t>Click to edit Master text styles</a:t>
            </a:r>
          </a:p>
        </p:txBody>
      </p:sp>
      <p:sp>
        <p:nvSpPr>
          <p:cNvPr id="52" name="Text Placeholder 11">
            <a:extLst>
              <a:ext uri="{FF2B5EF4-FFF2-40B4-BE49-F238E27FC236}">
                <a16:creationId xmlns:a16="http://schemas.microsoft.com/office/drawing/2014/main" id="{D81B39FB-4E49-BE59-87D4-1343901EDFD8}"/>
              </a:ext>
            </a:extLst>
          </p:cNvPr>
          <p:cNvSpPr>
            <a:spLocks noGrp="1"/>
          </p:cNvSpPr>
          <p:nvPr>
            <p:ph type="body" sz="quarter" idx="29"/>
          </p:nvPr>
        </p:nvSpPr>
        <p:spPr>
          <a:xfrm>
            <a:off x="630936" y="5669280"/>
            <a:ext cx="2267712" cy="274638"/>
          </a:xfrm>
        </p:spPr>
        <p:txBody>
          <a:bodyPr lIns="109728" tIns="109728" rIns="109728" bIns="91440" anchor="b">
            <a:noAutofit/>
          </a:bodyPr>
          <a:lstStyle>
            <a:lvl1pPr marL="0" indent="0" algn="l">
              <a:lnSpc>
                <a:spcPct val="100000"/>
              </a:lnSpc>
              <a:spcBef>
                <a:spcPts val="0"/>
              </a:spcBef>
              <a:buNone/>
              <a:defRPr sz="1200" spc="80" baseline="0"/>
            </a:lvl1pPr>
          </a:lstStyle>
          <a:p>
            <a:pPr lvl="0"/>
            <a:r>
              <a:rPr lang="en-US"/>
              <a:t>Click to edit Master text styles</a:t>
            </a:r>
          </a:p>
        </p:txBody>
      </p:sp>
      <p:sp>
        <p:nvSpPr>
          <p:cNvPr id="53" name="Text Placeholder 11">
            <a:extLst>
              <a:ext uri="{FF2B5EF4-FFF2-40B4-BE49-F238E27FC236}">
                <a16:creationId xmlns:a16="http://schemas.microsoft.com/office/drawing/2014/main" id="{DFDA8BE5-38C5-0AD5-D2AB-532AD3A1CD93}"/>
              </a:ext>
            </a:extLst>
          </p:cNvPr>
          <p:cNvSpPr>
            <a:spLocks noGrp="1"/>
          </p:cNvSpPr>
          <p:nvPr>
            <p:ph type="body" sz="quarter" idx="30"/>
          </p:nvPr>
        </p:nvSpPr>
        <p:spPr>
          <a:xfrm>
            <a:off x="3538728" y="5330952"/>
            <a:ext cx="2267712" cy="365760"/>
          </a:xfrm>
        </p:spPr>
        <p:txBody>
          <a:bodyPr lIns="109728" tIns="109728" rIns="109728" bIns="91440" anchor="ctr">
            <a:noAutofit/>
          </a:bodyPr>
          <a:lstStyle>
            <a:lvl1pPr marL="0" indent="0" algn="l">
              <a:lnSpc>
                <a:spcPct val="100000"/>
              </a:lnSpc>
              <a:spcBef>
                <a:spcPts val="0"/>
              </a:spcBef>
              <a:buNone/>
              <a:defRPr sz="1600" b="1" cap="all" spc="100" baseline="0">
                <a:latin typeface="+mn-lt"/>
              </a:defRPr>
            </a:lvl1pPr>
          </a:lstStyle>
          <a:p>
            <a:pPr lvl="0"/>
            <a:r>
              <a:rPr lang="en-US"/>
              <a:t>Click to edit Master text styles</a:t>
            </a:r>
          </a:p>
        </p:txBody>
      </p:sp>
      <p:sp>
        <p:nvSpPr>
          <p:cNvPr id="54" name="Text Placeholder 11">
            <a:extLst>
              <a:ext uri="{FF2B5EF4-FFF2-40B4-BE49-F238E27FC236}">
                <a16:creationId xmlns:a16="http://schemas.microsoft.com/office/drawing/2014/main" id="{4E6A6F4D-D8BD-0134-A96A-B5D1D8F75E9D}"/>
              </a:ext>
            </a:extLst>
          </p:cNvPr>
          <p:cNvSpPr>
            <a:spLocks noGrp="1"/>
          </p:cNvSpPr>
          <p:nvPr>
            <p:ph type="body" sz="quarter" idx="31"/>
          </p:nvPr>
        </p:nvSpPr>
        <p:spPr>
          <a:xfrm>
            <a:off x="3538728" y="5669280"/>
            <a:ext cx="2267712" cy="274638"/>
          </a:xfrm>
        </p:spPr>
        <p:txBody>
          <a:bodyPr lIns="109728" tIns="109728" rIns="109728" bIns="91440" anchor="b">
            <a:noAutofit/>
          </a:bodyPr>
          <a:lstStyle>
            <a:lvl1pPr marL="0" indent="0" algn="l">
              <a:lnSpc>
                <a:spcPct val="100000"/>
              </a:lnSpc>
              <a:spcBef>
                <a:spcPts val="0"/>
              </a:spcBef>
              <a:buNone/>
              <a:defRPr sz="1200" spc="80" baseline="0"/>
            </a:lvl1pPr>
          </a:lstStyle>
          <a:p>
            <a:pPr lvl="0"/>
            <a:r>
              <a:rPr lang="en-US"/>
              <a:t>Click to edit Master text styles</a:t>
            </a:r>
          </a:p>
        </p:txBody>
      </p:sp>
      <p:sp>
        <p:nvSpPr>
          <p:cNvPr id="55" name="Text Placeholder 11">
            <a:extLst>
              <a:ext uri="{FF2B5EF4-FFF2-40B4-BE49-F238E27FC236}">
                <a16:creationId xmlns:a16="http://schemas.microsoft.com/office/drawing/2014/main" id="{30335191-F108-1444-13A9-DC06A0504E50}"/>
              </a:ext>
            </a:extLst>
          </p:cNvPr>
          <p:cNvSpPr>
            <a:spLocks noGrp="1"/>
          </p:cNvSpPr>
          <p:nvPr>
            <p:ph type="body" sz="quarter" idx="32"/>
          </p:nvPr>
        </p:nvSpPr>
        <p:spPr>
          <a:xfrm>
            <a:off x="6446520" y="5330952"/>
            <a:ext cx="2267712" cy="365760"/>
          </a:xfrm>
        </p:spPr>
        <p:txBody>
          <a:bodyPr lIns="109728" tIns="109728" rIns="109728" bIns="91440" anchor="ctr">
            <a:noAutofit/>
          </a:bodyPr>
          <a:lstStyle>
            <a:lvl1pPr marL="0" indent="0" algn="l">
              <a:lnSpc>
                <a:spcPct val="100000"/>
              </a:lnSpc>
              <a:spcBef>
                <a:spcPts val="0"/>
              </a:spcBef>
              <a:buNone/>
              <a:defRPr sz="1600" b="1" cap="all" spc="100" baseline="0">
                <a:latin typeface="+mn-lt"/>
              </a:defRPr>
            </a:lvl1pPr>
          </a:lstStyle>
          <a:p>
            <a:pPr lvl="0"/>
            <a:r>
              <a:rPr lang="en-US"/>
              <a:t>Click to edit Master text styles</a:t>
            </a:r>
          </a:p>
        </p:txBody>
      </p:sp>
      <p:sp>
        <p:nvSpPr>
          <p:cNvPr id="56" name="Text Placeholder 11">
            <a:extLst>
              <a:ext uri="{FF2B5EF4-FFF2-40B4-BE49-F238E27FC236}">
                <a16:creationId xmlns:a16="http://schemas.microsoft.com/office/drawing/2014/main" id="{E34CD1B3-EC0A-2B8B-8E08-8F1D91C44992}"/>
              </a:ext>
            </a:extLst>
          </p:cNvPr>
          <p:cNvSpPr>
            <a:spLocks noGrp="1"/>
          </p:cNvSpPr>
          <p:nvPr>
            <p:ph type="body" sz="quarter" idx="33"/>
          </p:nvPr>
        </p:nvSpPr>
        <p:spPr>
          <a:xfrm>
            <a:off x="6446520" y="5669280"/>
            <a:ext cx="2267712" cy="274638"/>
          </a:xfrm>
        </p:spPr>
        <p:txBody>
          <a:bodyPr lIns="109728" tIns="109728" rIns="109728" bIns="91440" anchor="b">
            <a:noAutofit/>
          </a:bodyPr>
          <a:lstStyle>
            <a:lvl1pPr marL="0" indent="0" algn="l">
              <a:lnSpc>
                <a:spcPct val="100000"/>
              </a:lnSpc>
              <a:spcBef>
                <a:spcPts val="0"/>
              </a:spcBef>
              <a:buNone/>
              <a:defRPr sz="1200" spc="80" baseline="0"/>
            </a:lvl1pPr>
          </a:lstStyle>
          <a:p>
            <a:pPr lvl="0"/>
            <a:r>
              <a:rPr lang="en-US"/>
              <a:t>Click to edit Master text styles</a:t>
            </a:r>
          </a:p>
        </p:txBody>
      </p:sp>
      <p:sp>
        <p:nvSpPr>
          <p:cNvPr id="57" name="Text Placeholder 11">
            <a:extLst>
              <a:ext uri="{FF2B5EF4-FFF2-40B4-BE49-F238E27FC236}">
                <a16:creationId xmlns:a16="http://schemas.microsoft.com/office/drawing/2014/main" id="{5D7C5E80-F9AA-4BCC-8155-925C1A6C8003}"/>
              </a:ext>
            </a:extLst>
          </p:cNvPr>
          <p:cNvSpPr>
            <a:spLocks noGrp="1"/>
          </p:cNvSpPr>
          <p:nvPr>
            <p:ph type="body" sz="quarter" idx="34"/>
          </p:nvPr>
        </p:nvSpPr>
        <p:spPr>
          <a:xfrm>
            <a:off x="9354312" y="5330952"/>
            <a:ext cx="2267712" cy="365760"/>
          </a:xfrm>
        </p:spPr>
        <p:txBody>
          <a:bodyPr lIns="109728" tIns="109728" rIns="109728" bIns="91440" anchor="ctr">
            <a:noAutofit/>
          </a:bodyPr>
          <a:lstStyle>
            <a:lvl1pPr marL="0" indent="0" algn="l">
              <a:lnSpc>
                <a:spcPct val="100000"/>
              </a:lnSpc>
              <a:spcBef>
                <a:spcPts val="0"/>
              </a:spcBef>
              <a:buNone/>
              <a:defRPr sz="1600" b="1" cap="all" spc="100" baseline="0">
                <a:latin typeface="+mn-lt"/>
              </a:defRPr>
            </a:lvl1pPr>
          </a:lstStyle>
          <a:p>
            <a:pPr lvl="0"/>
            <a:r>
              <a:rPr lang="en-US"/>
              <a:t>Click to edit Master text styles</a:t>
            </a:r>
          </a:p>
        </p:txBody>
      </p:sp>
      <p:sp>
        <p:nvSpPr>
          <p:cNvPr id="58" name="Text Placeholder 11">
            <a:extLst>
              <a:ext uri="{FF2B5EF4-FFF2-40B4-BE49-F238E27FC236}">
                <a16:creationId xmlns:a16="http://schemas.microsoft.com/office/drawing/2014/main" id="{BC33FAD1-3F22-5FE2-9A84-8D2BAE1B787F}"/>
              </a:ext>
            </a:extLst>
          </p:cNvPr>
          <p:cNvSpPr>
            <a:spLocks noGrp="1"/>
          </p:cNvSpPr>
          <p:nvPr>
            <p:ph type="body" sz="quarter" idx="35"/>
          </p:nvPr>
        </p:nvSpPr>
        <p:spPr>
          <a:xfrm>
            <a:off x="9354312" y="5669280"/>
            <a:ext cx="2267712" cy="274638"/>
          </a:xfrm>
        </p:spPr>
        <p:txBody>
          <a:bodyPr lIns="109728" tIns="109728" rIns="109728" bIns="91440" anchor="b">
            <a:noAutofit/>
          </a:bodyPr>
          <a:lstStyle>
            <a:lvl1pPr marL="0" indent="0" algn="l">
              <a:lnSpc>
                <a:spcPct val="100000"/>
              </a:lnSpc>
              <a:spcBef>
                <a:spcPts val="0"/>
              </a:spcBef>
              <a:buNone/>
              <a:defRPr sz="1200" spc="80" baseline="0"/>
            </a:lvl1pPr>
          </a:lstStyle>
          <a:p>
            <a:pPr lvl="0"/>
            <a:r>
              <a:rPr lang="en-US"/>
              <a:t>Click to edit Master text styles</a:t>
            </a:r>
          </a:p>
        </p:txBody>
      </p:sp>
    </p:spTree>
    <p:extLst>
      <p:ext uri="{BB962C8B-B14F-4D97-AF65-F5344CB8AC3E}">
        <p14:creationId xmlns:p14="http://schemas.microsoft.com/office/powerpoint/2010/main" val="19124558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98F9AA-2C87-421D-97C1-B4248DFDC2C2}"/>
              </a:ext>
            </a:extLst>
          </p:cNvPr>
          <p:cNvSpPr>
            <a:spLocks noGrp="1"/>
          </p:cNvSpPr>
          <p:nvPr>
            <p:ph type="title"/>
          </p:nvPr>
        </p:nvSpPr>
        <p:spPr>
          <a:xfrm>
            <a:off x="605790" y="381000"/>
            <a:ext cx="1098423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605790" y="1825625"/>
            <a:ext cx="5490210" cy="34292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Footer Placeholder 4">
            <a:extLst>
              <a:ext uri="{FF2B5EF4-FFF2-40B4-BE49-F238E27FC236}">
                <a16:creationId xmlns:a16="http://schemas.microsoft.com/office/drawing/2014/main" id="{41E854BE-CF39-EF27-9D7B-11DB950D69DE}"/>
              </a:ext>
            </a:extLst>
          </p:cNvPr>
          <p:cNvSpPr>
            <a:spLocks noGrp="1"/>
          </p:cNvSpPr>
          <p:nvPr>
            <p:ph type="ftr" sz="quarter" idx="3"/>
          </p:nvPr>
        </p:nvSpPr>
        <p:spPr>
          <a:xfrm>
            <a:off x="7099139" y="6176963"/>
            <a:ext cx="3890010" cy="365125"/>
          </a:xfrm>
          <a:prstGeom prst="rect">
            <a:avLst/>
          </a:prstGeom>
        </p:spPr>
        <p:txBody>
          <a:bodyPr anchor="ctr"/>
          <a:lstStyle>
            <a:lvl1pPr algn="r">
              <a:defRPr sz="1000" b="1" i="0" cap="all" spc="200" baseline="0">
                <a:solidFill>
                  <a:schemeClr val="bg1"/>
                </a:solidFill>
                <a:latin typeface="Univers Condensed" panose="020B0506020202050204" pitchFamily="34" charset="0"/>
              </a:defRPr>
            </a:lvl1pPr>
          </a:lstStyle>
          <a:p>
            <a:r>
              <a:rPr lang="en-US"/>
              <a:t>Fitness Presentation</a:t>
            </a:r>
          </a:p>
        </p:txBody>
      </p:sp>
      <p:sp>
        <p:nvSpPr>
          <p:cNvPr id="10" name="Slide Number Placeholder 5">
            <a:extLst>
              <a:ext uri="{FF2B5EF4-FFF2-40B4-BE49-F238E27FC236}">
                <a16:creationId xmlns:a16="http://schemas.microsoft.com/office/drawing/2014/main" id="{CB8B55D1-DE0D-79B9-9FE8-7294AFCC7CC4}"/>
              </a:ext>
            </a:extLst>
          </p:cNvPr>
          <p:cNvSpPr>
            <a:spLocks noGrp="1"/>
          </p:cNvSpPr>
          <p:nvPr>
            <p:ph type="sldNum" sz="quarter" idx="4"/>
          </p:nvPr>
        </p:nvSpPr>
        <p:spPr>
          <a:xfrm>
            <a:off x="11145359" y="6176963"/>
            <a:ext cx="440851" cy="365125"/>
          </a:xfrm>
          <a:prstGeom prst="rect">
            <a:avLst/>
          </a:prstGeom>
        </p:spPr>
        <p:txBody>
          <a:bodyPr anchor="ctr"/>
          <a:lstStyle>
            <a:lvl1pPr algn="l">
              <a:defRPr sz="1000" b="1" i="0" spc="200" baseline="0">
                <a:solidFill>
                  <a:schemeClr val="bg1"/>
                </a:solidFill>
                <a:latin typeface="Univers Condensed" panose="020B0506020202050204" pitchFamily="34" charset="0"/>
              </a:defRPr>
            </a:lvl1pPr>
          </a:lstStyle>
          <a:p>
            <a:fld id="{294A09A9-5501-47C1-A89A-A340965A2BE2}" type="slidenum">
              <a:rPr lang="en-US" smtClean="0"/>
              <a:pPr/>
              <a:t>‹#›</a:t>
            </a:fld>
            <a:endParaRPr lang="en-US"/>
          </a:p>
        </p:txBody>
      </p:sp>
      <p:cxnSp>
        <p:nvCxnSpPr>
          <p:cNvPr id="4" name="Straight Connector 3">
            <a:extLst>
              <a:ext uri="{FF2B5EF4-FFF2-40B4-BE49-F238E27FC236}">
                <a16:creationId xmlns:a16="http://schemas.microsoft.com/office/drawing/2014/main" id="{E326C3A6-3F37-BCF0-303D-F127E0721BC0}"/>
              </a:ext>
            </a:extLst>
          </p:cNvPr>
          <p:cNvCxnSpPr>
            <a:cxnSpLocks/>
          </p:cNvCxnSpPr>
          <p:nvPr userDrawn="1"/>
        </p:nvCxnSpPr>
        <p:spPr>
          <a:xfrm>
            <a:off x="11067254" y="6194933"/>
            <a:ext cx="0" cy="32918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79" r:id="rId1"/>
    <p:sldLayoutId id="2147483677" r:id="rId2"/>
    <p:sldLayoutId id="2147483678" r:id="rId3"/>
    <p:sldLayoutId id="2147483680" r:id="rId4"/>
    <p:sldLayoutId id="2147483681" r:id="rId5"/>
    <p:sldLayoutId id="2147483676" r:id="rId6"/>
    <p:sldLayoutId id="2147483682" r:id="rId7"/>
    <p:sldLayoutId id="2147483683" r:id="rId8"/>
    <p:sldLayoutId id="2147483684" r:id="rId9"/>
    <p:sldLayoutId id="2147483701" r:id="rId10"/>
    <p:sldLayoutId id="2147483700" r:id="rId11"/>
    <p:sldLayoutId id="2147483690" r:id="rId12"/>
    <p:sldLayoutId id="2147483697" r:id="rId13"/>
    <p:sldLayoutId id="2147483698" r:id="rId14"/>
    <p:sldLayoutId id="2147483699" r:id="rId15"/>
    <p:sldLayoutId id="2147483656" r:id="rId16"/>
    <p:sldLayoutId id="2147483702" r:id="rId17"/>
  </p:sldLayoutIdLst>
  <p:hf hdr="0" dt="0"/>
  <p:txStyles>
    <p:titleStyle>
      <a:lvl1pPr algn="l" defTabSz="914400" rtl="0" eaLnBrk="1" latinLnBrk="0" hangingPunct="1">
        <a:lnSpc>
          <a:spcPct val="90000"/>
        </a:lnSpc>
        <a:spcBef>
          <a:spcPct val="0"/>
        </a:spcBef>
        <a:buNone/>
        <a:defRPr sz="5400" b="1" i="0" kern="1200">
          <a:ln w="15875">
            <a:solidFill>
              <a:schemeClr val="bg1"/>
            </a:solidFill>
          </a:ln>
          <a:no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A4A3A4"/>
          </p15:clr>
        </p15:guide>
        <p15:guide id="2" pos="3840" userDrawn="1">
          <p15:clr>
            <a:srgbClr val="A4A3A4"/>
          </p15:clr>
        </p15:guide>
        <p15:guide id="3" pos="240" userDrawn="1">
          <p15:clr>
            <a:srgbClr val="547EBF"/>
          </p15:clr>
        </p15:guide>
        <p15:guide id="4" orient="horz" pos="240" userDrawn="1">
          <p15:clr>
            <a:srgbClr val="547EBF"/>
          </p15:clr>
        </p15:guide>
        <p15:guide id="5" pos="7440" userDrawn="1">
          <p15:clr>
            <a:srgbClr val="547EBF"/>
          </p15:clr>
        </p15:guide>
        <p15:guide id="6" orient="horz" pos="4080" userDrawn="1">
          <p15:clr>
            <a:srgbClr val="547EBF"/>
          </p15:clr>
        </p15:guide>
        <p15:guide id="7" pos="3960" userDrawn="1">
          <p15:clr>
            <a:srgbClr val="547EBF"/>
          </p15:clr>
        </p15:guide>
        <p15:guide id="8" pos="3720" userDrawn="1">
          <p15:clr>
            <a:srgbClr val="547EBF"/>
          </p15:clr>
        </p15:guide>
        <p15:guide id="9" pos="2112" userDrawn="1">
          <p15:clr>
            <a:srgbClr val="547EBF"/>
          </p15:clr>
        </p15:guide>
        <p15:guide id="10" pos="1848" userDrawn="1">
          <p15:clr>
            <a:srgbClr val="547EBF"/>
          </p15:clr>
        </p15:guide>
        <p15:guide id="11" pos="5568" userDrawn="1">
          <p15:clr>
            <a:srgbClr val="547EBF"/>
          </p15:clr>
        </p15:guide>
        <p15:guide id="12" pos="5832" userDrawn="1">
          <p15:clr>
            <a:srgbClr val="547EBF"/>
          </p15:clr>
        </p15:guide>
        <p15:guide id="13" pos="4968" userDrawn="1">
          <p15:clr>
            <a:srgbClr val="9FCC3B"/>
          </p15:clr>
        </p15:guide>
        <p15:guide id="14" pos="5208" userDrawn="1">
          <p15:clr>
            <a:srgbClr val="9FCC3B"/>
          </p15:clr>
        </p15:guide>
        <p15:guide id="15" pos="2712" userDrawn="1">
          <p15:clr>
            <a:srgbClr val="9FCC3B"/>
          </p15:clr>
        </p15:guide>
        <p15:guide id="16" pos="2472" userDrawn="1">
          <p15:clr>
            <a:srgbClr val="9FCC3B"/>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7.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7.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7.xml"/></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7.xml"/></Relationships>
</file>

<file path=ppt/slides/_rels/slide2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9.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jpeg"/></Relationships>
</file>

<file path=ppt/slides/_rels/slide3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7.xml"/></Relationships>
</file>

<file path=ppt/slides/_rels/slide3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7.xml"/></Relationships>
</file>

<file path=ppt/slides/_rels/slide3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7.xml"/></Relationships>
</file>

<file path=ppt/slides/_rels/slide3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7.xml"/></Relationships>
</file>

<file path=ppt/slides/_rels/slide3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7.xml"/></Relationships>
</file>

<file path=ppt/slides/_rels/slide4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D965ECD-62D6-CD00-631D-84160267BCFC}"/>
              </a:ext>
            </a:extLst>
          </p:cNvPr>
          <p:cNvSpPr>
            <a:spLocks noGrp="1"/>
          </p:cNvSpPr>
          <p:nvPr>
            <p:ph type="body" sz="quarter" idx="11"/>
          </p:nvPr>
        </p:nvSpPr>
        <p:spPr/>
        <p:txBody>
          <a:bodyPr/>
          <a:lstStyle/>
          <a:p>
            <a:r>
              <a:rPr lang="en-US"/>
              <a:t>FITNESS</a:t>
            </a:r>
          </a:p>
          <a:p>
            <a:r>
              <a:rPr lang="en-US"/>
              <a:t>FITNESS</a:t>
            </a:r>
          </a:p>
          <a:p>
            <a:r>
              <a:rPr lang="en-US"/>
              <a:t>FITNESS</a:t>
            </a:r>
          </a:p>
          <a:p>
            <a:r>
              <a:rPr lang="en-US"/>
              <a:t>FITNESS</a:t>
            </a:r>
          </a:p>
          <a:p>
            <a:r>
              <a:rPr lang="en-US"/>
              <a:t>FITNESS</a:t>
            </a:r>
          </a:p>
          <a:p>
            <a:r>
              <a:rPr lang="en-US"/>
              <a:t>FITNESS</a:t>
            </a:r>
          </a:p>
          <a:p>
            <a:r>
              <a:rPr lang="en-US"/>
              <a:t>FITNESS</a:t>
            </a:r>
          </a:p>
        </p:txBody>
      </p:sp>
      <p:pic>
        <p:nvPicPr>
          <p:cNvPr id="53" name="Picture Placeholder 52" descr="Woman lifting weights">
            <a:extLst>
              <a:ext uri="{FF2B5EF4-FFF2-40B4-BE49-F238E27FC236}">
                <a16:creationId xmlns:a16="http://schemas.microsoft.com/office/drawing/2014/main" id="{3DC5F735-3F73-FB0D-3311-B5CC89E0E994}"/>
              </a:ext>
            </a:extLst>
          </p:cNvPr>
          <p:cNvPicPr>
            <a:picLocks noGrp="1" noChangeAspect="1"/>
          </p:cNvPicPr>
          <p:nvPr>
            <p:ph type="pic" sz="quarter" idx="10"/>
          </p:nvPr>
        </p:nvPicPr>
        <p:blipFill>
          <a:blip r:embed="rId2"/>
          <a:srcRect t="16" b="16"/>
          <a:stretch>
            <a:fillRect/>
          </a:stretch>
        </p:blipFill>
        <p:spPr/>
      </p:pic>
      <p:sp>
        <p:nvSpPr>
          <p:cNvPr id="7" name="Title 6">
            <a:extLst>
              <a:ext uri="{FF2B5EF4-FFF2-40B4-BE49-F238E27FC236}">
                <a16:creationId xmlns:a16="http://schemas.microsoft.com/office/drawing/2014/main" id="{6065871C-4CA5-9A7A-6CE8-8BCCC7220BC7}"/>
              </a:ext>
            </a:extLst>
          </p:cNvPr>
          <p:cNvSpPr>
            <a:spLocks noGrp="1"/>
          </p:cNvSpPr>
          <p:nvPr>
            <p:ph type="ctrTitle"/>
          </p:nvPr>
        </p:nvSpPr>
        <p:spPr/>
        <p:txBody>
          <a:bodyPr/>
          <a:lstStyle/>
          <a:p>
            <a:r>
              <a:rPr lang="en-US"/>
              <a:t>8020fit.ai</a:t>
            </a:r>
            <a:br>
              <a:rPr lang="en-US"/>
            </a:br>
            <a:r>
              <a:rPr lang="en-US"/>
              <a:t>sprint 1</a:t>
            </a:r>
          </a:p>
        </p:txBody>
      </p:sp>
      <p:sp>
        <p:nvSpPr>
          <p:cNvPr id="16" name="Subtitle 15">
            <a:extLst>
              <a:ext uri="{FF2B5EF4-FFF2-40B4-BE49-F238E27FC236}">
                <a16:creationId xmlns:a16="http://schemas.microsoft.com/office/drawing/2014/main" id="{997A8FCF-F260-EA85-2017-3DF9EEDAFE8E}"/>
              </a:ext>
            </a:extLst>
          </p:cNvPr>
          <p:cNvSpPr>
            <a:spLocks noGrp="1"/>
          </p:cNvSpPr>
          <p:nvPr>
            <p:ph type="subTitle" idx="1"/>
          </p:nvPr>
        </p:nvSpPr>
        <p:spPr>
          <a:xfrm>
            <a:off x="585215" y="3773763"/>
            <a:ext cx="5504688" cy="1545336"/>
          </a:xfrm>
        </p:spPr>
        <p:txBody>
          <a:bodyPr vert="horz" lIns="0" tIns="45720" rIns="0" bIns="0" rtlCol="0" anchor="t">
            <a:noAutofit/>
          </a:bodyPr>
          <a:lstStyle/>
          <a:p>
            <a:r>
              <a:rPr lang="en-US"/>
              <a:t>Presented by Team </a:t>
            </a:r>
            <a:r>
              <a:rPr lang="en-US" err="1"/>
              <a:t>fitforce</a:t>
            </a:r>
            <a:endParaRPr lang="en-US"/>
          </a:p>
          <a:p>
            <a:endParaRPr lang="en-US"/>
          </a:p>
        </p:txBody>
      </p:sp>
      <p:sp>
        <p:nvSpPr>
          <p:cNvPr id="3" name="Freeform: Shape 2">
            <a:extLst>
              <a:ext uri="{FF2B5EF4-FFF2-40B4-BE49-F238E27FC236}">
                <a16:creationId xmlns:a16="http://schemas.microsoft.com/office/drawing/2014/main" id="{6E46711A-2B26-6B93-2F02-D82BE9F5D502}"/>
              </a:ext>
              <a:ext uri="{C183D7F6-B498-43B3-948B-1728B52AA6E4}">
                <adec:decorative xmlns:adec="http://schemas.microsoft.com/office/drawing/2017/decorative" val="1"/>
              </a:ext>
            </a:extLst>
          </p:cNvPr>
          <p:cNvSpPr/>
          <p:nvPr/>
        </p:nvSpPr>
        <p:spPr>
          <a:xfrm>
            <a:off x="6860491" y="2"/>
            <a:ext cx="5331508" cy="6857998"/>
          </a:xfrm>
          <a:custGeom>
            <a:avLst/>
            <a:gdLst>
              <a:gd name="connsiteX0" fmla="*/ 5331508 w 5331508"/>
              <a:gd name="connsiteY0" fmla="*/ 2601121 h 6857998"/>
              <a:gd name="connsiteX1" fmla="*/ 5331508 w 5331508"/>
              <a:gd name="connsiteY1" fmla="*/ 2656136 h 6857998"/>
              <a:gd name="connsiteX2" fmla="*/ 101914 w 5331508"/>
              <a:gd name="connsiteY2" fmla="*/ 6857998 h 6857998"/>
              <a:gd name="connsiteX3" fmla="*/ 33441 w 5331508"/>
              <a:gd name="connsiteY3" fmla="*/ 6857998 h 6857998"/>
              <a:gd name="connsiteX4" fmla="*/ 107103 w 5331508"/>
              <a:gd name="connsiteY4" fmla="*/ 0 h 6857998"/>
              <a:gd name="connsiteX5" fmla="*/ 5331508 w 5331508"/>
              <a:gd name="connsiteY5" fmla="*/ 2052302 h 6857998"/>
              <a:gd name="connsiteX6" fmla="*/ 5331508 w 5331508"/>
              <a:gd name="connsiteY6" fmla="*/ 2094374 h 6857998"/>
              <a:gd name="connsiteX7" fmla="*/ 0 w 5331508"/>
              <a:gd name="connsiteY7" fmla="*/ 0 h 685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31508" h="6857998">
                <a:moveTo>
                  <a:pt x="5331508" y="2601121"/>
                </a:moveTo>
                <a:lnTo>
                  <a:pt x="5331508" y="2656136"/>
                </a:lnTo>
                <a:lnTo>
                  <a:pt x="101914" y="6857998"/>
                </a:lnTo>
                <a:lnTo>
                  <a:pt x="33441" y="6857998"/>
                </a:lnTo>
                <a:close/>
                <a:moveTo>
                  <a:pt x="107103" y="0"/>
                </a:moveTo>
                <a:lnTo>
                  <a:pt x="5331508" y="2052302"/>
                </a:lnTo>
                <a:lnTo>
                  <a:pt x="5331508" y="2094374"/>
                </a:lnTo>
                <a:lnTo>
                  <a:pt x="0" y="0"/>
                </a:lnTo>
                <a:close/>
              </a:path>
            </a:pathLst>
          </a:custGeom>
          <a:solidFill>
            <a:schemeClr val="accent1"/>
          </a:solidFill>
          <a:ln w="254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p>
        </p:txBody>
      </p:sp>
    </p:spTree>
    <p:extLst>
      <p:ext uri="{BB962C8B-B14F-4D97-AF65-F5344CB8AC3E}">
        <p14:creationId xmlns:p14="http://schemas.microsoft.com/office/powerpoint/2010/main" val="20717126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9" name="Title 1">
            <a:extLst>
              <a:ext uri="{FF2B5EF4-FFF2-40B4-BE49-F238E27FC236}">
                <a16:creationId xmlns:a16="http://schemas.microsoft.com/office/drawing/2014/main" id="{65223AFB-5B47-FDE1-F069-ADE4A4E32720}"/>
              </a:ext>
            </a:extLst>
          </p:cNvPr>
          <p:cNvSpPr>
            <a:spLocks noGrp="1"/>
          </p:cNvSpPr>
          <p:nvPr>
            <p:ph type="title"/>
          </p:nvPr>
        </p:nvSpPr>
        <p:spPr>
          <a:xfrm>
            <a:off x="630936" y="3474720"/>
            <a:ext cx="5468112" cy="1444752"/>
          </a:xfrm>
        </p:spPr>
        <p:txBody>
          <a:bodyPr/>
          <a:lstStyle/>
          <a:p>
            <a:r>
              <a:rPr lang="en-US"/>
              <a:t>Overview </a:t>
            </a:r>
          </a:p>
        </p:txBody>
      </p:sp>
      <p:sp>
        <p:nvSpPr>
          <p:cNvPr id="3081" name="Footer Placeholder 2">
            <a:extLst>
              <a:ext uri="{FF2B5EF4-FFF2-40B4-BE49-F238E27FC236}">
                <a16:creationId xmlns:a16="http://schemas.microsoft.com/office/drawing/2014/main" id="{EC052976-E28D-FE57-EE53-854D76E891F0}"/>
              </a:ext>
            </a:extLst>
          </p:cNvPr>
          <p:cNvSpPr>
            <a:spLocks noGrp="1"/>
          </p:cNvSpPr>
          <p:nvPr>
            <p:ph type="ftr" sz="quarter" idx="10"/>
          </p:nvPr>
        </p:nvSpPr>
        <p:spPr>
          <a:xfrm>
            <a:off x="7099139" y="6176963"/>
            <a:ext cx="3890010" cy="365125"/>
          </a:xfrm>
        </p:spPr>
        <p:txBody>
          <a:bodyPr/>
          <a:lstStyle/>
          <a:p>
            <a:pPr>
              <a:spcAft>
                <a:spcPts val="600"/>
              </a:spcAft>
            </a:pPr>
            <a:r>
              <a:rPr lang="en-US"/>
              <a:t>8020FIT.AI</a:t>
            </a:r>
          </a:p>
        </p:txBody>
      </p:sp>
      <p:sp>
        <p:nvSpPr>
          <p:cNvPr id="3083" name="Slide Number Placeholder 3">
            <a:extLst>
              <a:ext uri="{FF2B5EF4-FFF2-40B4-BE49-F238E27FC236}">
                <a16:creationId xmlns:a16="http://schemas.microsoft.com/office/drawing/2014/main" id="{1D3F35AC-F9FE-D58C-2B08-B1427BE52A43}"/>
              </a:ext>
            </a:extLst>
          </p:cNvPr>
          <p:cNvSpPr>
            <a:spLocks noGrp="1"/>
          </p:cNvSpPr>
          <p:nvPr>
            <p:ph type="sldNum" sz="quarter" idx="11"/>
          </p:nvPr>
        </p:nvSpPr>
        <p:spPr>
          <a:xfrm>
            <a:off x="11145359" y="6176963"/>
            <a:ext cx="440851" cy="365125"/>
          </a:xfrm>
        </p:spPr>
        <p:txBody>
          <a:bodyPr/>
          <a:lstStyle/>
          <a:p>
            <a:pPr>
              <a:spcAft>
                <a:spcPts val="600"/>
              </a:spcAft>
            </a:pPr>
            <a:fld id="{294A09A9-5501-47C1-A89A-A340965A2BE2}" type="slidenum">
              <a:rPr lang="en-US" smtClean="0"/>
              <a:pPr>
                <a:spcAft>
                  <a:spcPts val="600"/>
                </a:spcAft>
              </a:pPr>
              <a:t>10</a:t>
            </a:fld>
            <a:endParaRPr lang="en-US"/>
          </a:p>
        </p:txBody>
      </p:sp>
      <p:pic>
        <p:nvPicPr>
          <p:cNvPr id="3074" name="Picture 2">
            <a:extLst>
              <a:ext uri="{FF2B5EF4-FFF2-40B4-BE49-F238E27FC236}">
                <a16:creationId xmlns:a16="http://schemas.microsoft.com/office/drawing/2014/main" id="{6626AF25-A410-3C56-4596-057ACF98532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r="14669" b="-3"/>
          <a:stretch/>
        </p:blipFill>
        <p:spPr bwMode="auto">
          <a:xfrm>
            <a:off x="6473952" y="512064"/>
            <a:ext cx="5394960" cy="5340096"/>
          </a:xfrm>
          <a:prstGeom prst="rect">
            <a:avLst/>
          </a:prstGeom>
          <a:solidFill>
            <a:srgbClr val="FFFFFF"/>
          </a:solidFill>
        </p:spPr>
      </p:pic>
      <p:sp>
        <p:nvSpPr>
          <p:cNvPr id="2" name="Title 1">
            <a:extLst>
              <a:ext uri="{FF2B5EF4-FFF2-40B4-BE49-F238E27FC236}">
                <a16:creationId xmlns:a16="http://schemas.microsoft.com/office/drawing/2014/main" id="{84870D27-F8F6-F74E-8D75-E43F3F8268DB}"/>
              </a:ext>
            </a:extLst>
          </p:cNvPr>
          <p:cNvSpPr>
            <a:spLocks noGrp="1"/>
          </p:cNvSpPr>
          <p:nvPr>
            <p:ph type="body" sz="quarter" idx="15"/>
          </p:nvPr>
        </p:nvSpPr>
        <p:spPr>
          <a:xfrm>
            <a:off x="630936" y="1938528"/>
            <a:ext cx="5468112" cy="1444752"/>
          </a:xfrm>
        </p:spPr>
        <p:txBody>
          <a:bodyPr>
            <a:normAutofit/>
          </a:bodyPr>
          <a:lstStyle/>
          <a:p>
            <a:r>
              <a:rPr lang="en-US" sz="5100"/>
              <a:t>WORKING AGREEMENT</a:t>
            </a:r>
          </a:p>
        </p:txBody>
      </p:sp>
    </p:spTree>
    <p:extLst>
      <p:ext uri="{BB962C8B-B14F-4D97-AF65-F5344CB8AC3E}">
        <p14:creationId xmlns:p14="http://schemas.microsoft.com/office/powerpoint/2010/main" val="41721936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153A3B-B53B-1ADD-7ABD-015E86EADDF4}"/>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2790650E-B1AE-1B45-A589-6C7F030E7871}"/>
              </a:ext>
            </a:extLst>
          </p:cNvPr>
          <p:cNvSpPr>
            <a:spLocks noGrp="1"/>
          </p:cNvSpPr>
          <p:nvPr>
            <p:ph type="title"/>
          </p:nvPr>
        </p:nvSpPr>
        <p:spPr/>
        <p:txBody>
          <a:bodyPr/>
          <a:lstStyle/>
          <a:p>
            <a:r>
              <a:rPr lang="en-US"/>
              <a:t>Working</a:t>
            </a:r>
            <a:br>
              <a:rPr lang="en-US"/>
            </a:br>
            <a:endParaRPr lang="en-US"/>
          </a:p>
        </p:txBody>
      </p:sp>
      <p:sp>
        <p:nvSpPr>
          <p:cNvPr id="6" name="Text Placeholder 5">
            <a:extLst>
              <a:ext uri="{FF2B5EF4-FFF2-40B4-BE49-F238E27FC236}">
                <a16:creationId xmlns:a16="http://schemas.microsoft.com/office/drawing/2014/main" id="{C68079C5-FB9E-5FE0-ABCE-FC1CAFC09C05}"/>
              </a:ext>
            </a:extLst>
          </p:cNvPr>
          <p:cNvSpPr>
            <a:spLocks noGrp="1"/>
          </p:cNvSpPr>
          <p:nvPr>
            <p:ph type="body" sz="quarter" idx="14"/>
          </p:nvPr>
        </p:nvSpPr>
        <p:spPr/>
        <p:txBody>
          <a:bodyPr/>
          <a:lstStyle/>
          <a:p>
            <a:r>
              <a:rPr lang="en-US"/>
              <a:t>professional</a:t>
            </a:r>
          </a:p>
          <a:p>
            <a:endParaRPr lang="en-US"/>
          </a:p>
        </p:txBody>
      </p:sp>
      <p:sp>
        <p:nvSpPr>
          <p:cNvPr id="7" name="Text Placeholder 6">
            <a:extLst>
              <a:ext uri="{FF2B5EF4-FFF2-40B4-BE49-F238E27FC236}">
                <a16:creationId xmlns:a16="http://schemas.microsoft.com/office/drawing/2014/main" id="{455E0335-A149-537C-8234-0D0F63D40E50}"/>
              </a:ext>
            </a:extLst>
          </p:cNvPr>
          <p:cNvSpPr>
            <a:spLocks noGrp="1"/>
          </p:cNvSpPr>
          <p:nvPr>
            <p:ph type="body" sz="quarter" idx="15"/>
          </p:nvPr>
        </p:nvSpPr>
        <p:spPr/>
        <p:txBody>
          <a:bodyPr/>
          <a:lstStyle/>
          <a:p>
            <a:r>
              <a:rPr lang="en-US"/>
              <a:t>persona</a:t>
            </a:r>
          </a:p>
          <a:p>
            <a:endParaRPr lang="en-US"/>
          </a:p>
        </p:txBody>
      </p:sp>
      <p:sp>
        <p:nvSpPr>
          <p:cNvPr id="15" name="Text Placeholder 14">
            <a:extLst>
              <a:ext uri="{FF2B5EF4-FFF2-40B4-BE49-F238E27FC236}">
                <a16:creationId xmlns:a16="http://schemas.microsoft.com/office/drawing/2014/main" id="{D7CB345C-D22F-D621-E255-39F666628099}"/>
              </a:ext>
            </a:extLst>
          </p:cNvPr>
          <p:cNvSpPr>
            <a:spLocks noGrp="1"/>
          </p:cNvSpPr>
          <p:nvPr>
            <p:ph type="body" sz="quarter" idx="16"/>
          </p:nvPr>
        </p:nvSpPr>
        <p:spPr>
          <a:xfrm>
            <a:off x="1290701" y="2432304"/>
            <a:ext cx="3922776" cy="4171696"/>
          </a:xfrm>
        </p:spPr>
        <p:txBody>
          <a:bodyPr vert="horz" lIns="91440" tIns="45720" rIns="91440" bIns="45720" rtlCol="0" anchor="t">
            <a:normAutofit fontScale="85000" lnSpcReduction="10000"/>
          </a:bodyPr>
          <a:lstStyle/>
          <a:p>
            <a:pPr marL="285750" indent="-285750">
              <a:buFontTx/>
              <a:buChar char="-"/>
            </a:pPr>
            <a:r>
              <a:rPr lang="en-US"/>
              <a:t>Age: 28</a:t>
            </a:r>
          </a:p>
          <a:p>
            <a:pPr marL="285750" indent="-285750">
              <a:buFontTx/>
              <a:buChar char="-"/>
            </a:pPr>
            <a:r>
              <a:rPr lang="en-US"/>
              <a:t>Occupation: Marketing Manager</a:t>
            </a:r>
          </a:p>
          <a:p>
            <a:pPr marL="285750" indent="-285750">
              <a:buFontTx/>
              <a:buChar char="-"/>
            </a:pPr>
            <a:r>
              <a:rPr lang="en-US"/>
              <a:t>Fitness Level: Beginner</a:t>
            </a:r>
          </a:p>
          <a:p>
            <a:pPr marL="285750" indent="-285750">
              <a:buFontTx/>
              <a:buChar char="-"/>
            </a:pPr>
            <a:r>
              <a:rPr lang="en-US"/>
              <a:t>Technology Comfort: Moderate</a:t>
            </a:r>
          </a:p>
          <a:p>
            <a:pPr marL="285750" indent="-285750">
              <a:buFontTx/>
              <a:buChar char="-"/>
            </a:pPr>
            <a:r>
              <a:rPr lang="en-US"/>
              <a:t>Goals: She wants to increase energy levels and lose weight, prefers quick and efficient workouts.</a:t>
            </a:r>
          </a:p>
          <a:p>
            <a:pPr marL="285750" indent="-285750">
              <a:buFontTx/>
              <a:buChar char="-"/>
            </a:pPr>
            <a:r>
              <a:rPr lang="en-US"/>
              <a:t>Challenges: limited time due to a demanding job, limited knowledge about effective workout routines, hard to stay motivated.</a:t>
            </a:r>
          </a:p>
          <a:p>
            <a:endParaRPr lang="en-US"/>
          </a:p>
        </p:txBody>
      </p:sp>
      <p:pic>
        <p:nvPicPr>
          <p:cNvPr id="16" name="Picture Placeholder 15" descr="People at meeting">
            <a:extLst>
              <a:ext uri="{FF2B5EF4-FFF2-40B4-BE49-F238E27FC236}">
                <a16:creationId xmlns:a16="http://schemas.microsoft.com/office/drawing/2014/main" id="{EDEFF9B8-60C0-91F5-B6CC-64DDE572249E}"/>
              </a:ext>
            </a:extLst>
          </p:cNvPr>
          <p:cNvPicPr>
            <a:picLocks noGrp="1" noChangeAspect="1"/>
          </p:cNvPicPr>
          <p:nvPr>
            <p:ph type="pic" sz="quarter" idx="10"/>
          </p:nvPr>
        </p:nvPicPr>
        <p:blipFill>
          <a:blip r:embed="rId2"/>
          <a:srcRect l="24660" r="24660"/>
          <a:stretch/>
        </p:blipFill>
        <p:spPr/>
      </p:pic>
      <p:sp>
        <p:nvSpPr>
          <p:cNvPr id="2" name="Footer Placeholder 1">
            <a:extLst>
              <a:ext uri="{FF2B5EF4-FFF2-40B4-BE49-F238E27FC236}">
                <a16:creationId xmlns:a16="http://schemas.microsoft.com/office/drawing/2014/main" id="{E0CD6262-F595-A400-0AF4-7F267B3386E2}"/>
              </a:ext>
            </a:extLst>
          </p:cNvPr>
          <p:cNvSpPr>
            <a:spLocks noGrp="1"/>
          </p:cNvSpPr>
          <p:nvPr>
            <p:ph type="ftr" sz="quarter" idx="3"/>
          </p:nvPr>
        </p:nvSpPr>
        <p:spPr/>
        <p:txBody>
          <a:bodyPr/>
          <a:lstStyle/>
          <a:p>
            <a:r>
              <a:rPr lang="en-US"/>
              <a:t>8020fit.ai</a:t>
            </a:r>
          </a:p>
        </p:txBody>
      </p:sp>
      <p:sp>
        <p:nvSpPr>
          <p:cNvPr id="3" name="Slide Number Placeholder 2">
            <a:extLst>
              <a:ext uri="{FF2B5EF4-FFF2-40B4-BE49-F238E27FC236}">
                <a16:creationId xmlns:a16="http://schemas.microsoft.com/office/drawing/2014/main" id="{CF118532-8495-2FB1-CC46-128F7985718B}"/>
              </a:ext>
            </a:extLst>
          </p:cNvPr>
          <p:cNvSpPr>
            <a:spLocks noGrp="1"/>
          </p:cNvSpPr>
          <p:nvPr>
            <p:ph type="sldNum" sz="quarter" idx="4"/>
          </p:nvPr>
        </p:nvSpPr>
        <p:spPr/>
        <p:txBody>
          <a:bodyPr/>
          <a:lstStyle/>
          <a:p>
            <a:fld id="{294A09A9-5501-47C1-A89A-A340965A2BE2}" type="slidenum">
              <a:rPr lang="en-US" smtClean="0"/>
              <a:pPr/>
              <a:t>11</a:t>
            </a:fld>
            <a:endParaRPr lang="en-US"/>
          </a:p>
        </p:txBody>
      </p:sp>
    </p:spTree>
    <p:extLst>
      <p:ext uri="{BB962C8B-B14F-4D97-AF65-F5344CB8AC3E}">
        <p14:creationId xmlns:p14="http://schemas.microsoft.com/office/powerpoint/2010/main" val="14313166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A59A5A-49A0-5F9D-959A-3FB9DBDD0C64}"/>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8CACF6B1-5692-63C5-0732-4756D6B29946}"/>
              </a:ext>
            </a:extLst>
          </p:cNvPr>
          <p:cNvSpPr>
            <a:spLocks noGrp="1"/>
          </p:cNvSpPr>
          <p:nvPr>
            <p:ph type="title"/>
          </p:nvPr>
        </p:nvSpPr>
        <p:spPr/>
        <p:txBody>
          <a:bodyPr/>
          <a:lstStyle/>
          <a:p>
            <a:r>
              <a:rPr lang="en-US"/>
              <a:t>college</a:t>
            </a:r>
            <a:br>
              <a:rPr lang="en-US"/>
            </a:br>
            <a:endParaRPr lang="en-US"/>
          </a:p>
        </p:txBody>
      </p:sp>
      <p:sp>
        <p:nvSpPr>
          <p:cNvPr id="6" name="Text Placeholder 5">
            <a:extLst>
              <a:ext uri="{FF2B5EF4-FFF2-40B4-BE49-F238E27FC236}">
                <a16:creationId xmlns:a16="http://schemas.microsoft.com/office/drawing/2014/main" id="{59E5AF19-C48F-E230-639A-029B70FDBAF3}"/>
              </a:ext>
            </a:extLst>
          </p:cNvPr>
          <p:cNvSpPr>
            <a:spLocks noGrp="1"/>
          </p:cNvSpPr>
          <p:nvPr>
            <p:ph type="body" sz="quarter" idx="14"/>
          </p:nvPr>
        </p:nvSpPr>
        <p:spPr/>
        <p:txBody>
          <a:bodyPr/>
          <a:lstStyle/>
          <a:p>
            <a:r>
              <a:rPr lang="en-US"/>
              <a:t>student</a:t>
            </a:r>
          </a:p>
          <a:p>
            <a:endParaRPr lang="en-US"/>
          </a:p>
        </p:txBody>
      </p:sp>
      <p:sp>
        <p:nvSpPr>
          <p:cNvPr id="7" name="Text Placeholder 6">
            <a:extLst>
              <a:ext uri="{FF2B5EF4-FFF2-40B4-BE49-F238E27FC236}">
                <a16:creationId xmlns:a16="http://schemas.microsoft.com/office/drawing/2014/main" id="{30845498-520E-D429-750D-34B2452949BC}"/>
              </a:ext>
            </a:extLst>
          </p:cNvPr>
          <p:cNvSpPr>
            <a:spLocks noGrp="1"/>
          </p:cNvSpPr>
          <p:nvPr>
            <p:ph type="body" sz="quarter" idx="15"/>
          </p:nvPr>
        </p:nvSpPr>
        <p:spPr/>
        <p:txBody>
          <a:bodyPr/>
          <a:lstStyle/>
          <a:p>
            <a:r>
              <a:rPr lang="en-US"/>
              <a:t>persona</a:t>
            </a:r>
          </a:p>
          <a:p>
            <a:endParaRPr lang="en-US"/>
          </a:p>
        </p:txBody>
      </p:sp>
      <p:sp>
        <p:nvSpPr>
          <p:cNvPr id="15" name="Text Placeholder 14">
            <a:extLst>
              <a:ext uri="{FF2B5EF4-FFF2-40B4-BE49-F238E27FC236}">
                <a16:creationId xmlns:a16="http://schemas.microsoft.com/office/drawing/2014/main" id="{C4FBBE05-F822-D5A4-6E56-05FDE7F55AF9}"/>
              </a:ext>
            </a:extLst>
          </p:cNvPr>
          <p:cNvSpPr>
            <a:spLocks noGrp="1"/>
          </p:cNvSpPr>
          <p:nvPr>
            <p:ph type="body" sz="quarter" idx="16"/>
          </p:nvPr>
        </p:nvSpPr>
        <p:spPr>
          <a:xfrm>
            <a:off x="1290701" y="2432303"/>
            <a:ext cx="3922776" cy="3621363"/>
          </a:xfrm>
        </p:spPr>
        <p:txBody>
          <a:bodyPr>
            <a:normAutofit fontScale="62500" lnSpcReduction="20000"/>
          </a:bodyPr>
          <a:lstStyle/>
          <a:p>
            <a:pPr marL="285750" indent="-285750">
              <a:buFontTx/>
              <a:buChar char="-"/>
            </a:pPr>
            <a:r>
              <a:rPr lang="en-US" sz="2200"/>
              <a:t>Age: 22</a:t>
            </a:r>
          </a:p>
          <a:p>
            <a:pPr marL="285750" indent="-285750">
              <a:buFontTx/>
              <a:buChar char="-"/>
            </a:pPr>
            <a:r>
              <a:rPr lang="en-US" sz="2200"/>
              <a:t>Occupation: Student</a:t>
            </a:r>
          </a:p>
          <a:p>
            <a:pPr marL="285750" indent="-285750">
              <a:buFontTx/>
              <a:buChar char="-"/>
            </a:pPr>
            <a:r>
              <a:rPr lang="en-US" sz="2200"/>
              <a:t>Fitness Level: Intermediate</a:t>
            </a:r>
          </a:p>
          <a:p>
            <a:pPr marL="285750" indent="-285750">
              <a:buFontTx/>
              <a:buChar char="-"/>
            </a:pPr>
            <a:r>
              <a:rPr lang="en-US" sz="2200"/>
              <a:t>Technology Comfort: High</a:t>
            </a:r>
          </a:p>
          <a:p>
            <a:pPr marL="285750" indent="-285750">
              <a:buFontTx/>
              <a:buChar char="-"/>
            </a:pPr>
            <a:r>
              <a:rPr lang="en-US" sz="2200"/>
              <a:t>Goals: Build muscle and increase strength, trying new workout routines.</a:t>
            </a:r>
          </a:p>
          <a:p>
            <a:pPr marL="285750" indent="-285750">
              <a:buFontTx/>
              <a:buChar char="-"/>
            </a:pPr>
            <a:r>
              <a:rPr lang="en-US" sz="2200"/>
              <a:t>Challenges: Limited equipment availability at his gym so he prefers body weight and minimal equipment exercises, needs a variety of workouts to prevent boredom</a:t>
            </a:r>
          </a:p>
          <a:p>
            <a:endParaRPr lang="en-US"/>
          </a:p>
        </p:txBody>
      </p:sp>
      <p:pic>
        <p:nvPicPr>
          <p:cNvPr id="16" name="Picture Placeholder 15" descr="Person in library">
            <a:extLst>
              <a:ext uri="{FF2B5EF4-FFF2-40B4-BE49-F238E27FC236}">
                <a16:creationId xmlns:a16="http://schemas.microsoft.com/office/drawing/2014/main" id="{CDE291AF-B31E-90B0-B581-565C6F59F828}"/>
              </a:ext>
            </a:extLst>
          </p:cNvPr>
          <p:cNvPicPr>
            <a:picLocks noGrp="1" noChangeAspect="1"/>
          </p:cNvPicPr>
          <p:nvPr>
            <p:ph type="pic" sz="quarter" idx="10"/>
          </p:nvPr>
        </p:nvPicPr>
        <p:blipFill>
          <a:blip r:embed="rId2"/>
          <a:srcRect l="22848" r="22848"/>
          <a:stretch/>
        </p:blipFill>
        <p:spPr/>
      </p:pic>
      <p:sp>
        <p:nvSpPr>
          <p:cNvPr id="2" name="Footer Placeholder 1">
            <a:extLst>
              <a:ext uri="{FF2B5EF4-FFF2-40B4-BE49-F238E27FC236}">
                <a16:creationId xmlns:a16="http://schemas.microsoft.com/office/drawing/2014/main" id="{3A383DA7-382D-E4A5-38E0-2CAE65FBD09A}"/>
              </a:ext>
            </a:extLst>
          </p:cNvPr>
          <p:cNvSpPr>
            <a:spLocks noGrp="1"/>
          </p:cNvSpPr>
          <p:nvPr>
            <p:ph type="ftr" sz="quarter" idx="3"/>
          </p:nvPr>
        </p:nvSpPr>
        <p:spPr/>
        <p:txBody>
          <a:bodyPr/>
          <a:lstStyle/>
          <a:p>
            <a:r>
              <a:rPr lang="en-US"/>
              <a:t>8020fit.ai</a:t>
            </a:r>
          </a:p>
        </p:txBody>
      </p:sp>
      <p:sp>
        <p:nvSpPr>
          <p:cNvPr id="3" name="Slide Number Placeholder 2">
            <a:extLst>
              <a:ext uri="{FF2B5EF4-FFF2-40B4-BE49-F238E27FC236}">
                <a16:creationId xmlns:a16="http://schemas.microsoft.com/office/drawing/2014/main" id="{B256A898-3DA3-C57A-FB9D-156035D48FB3}"/>
              </a:ext>
            </a:extLst>
          </p:cNvPr>
          <p:cNvSpPr>
            <a:spLocks noGrp="1"/>
          </p:cNvSpPr>
          <p:nvPr>
            <p:ph type="sldNum" sz="quarter" idx="4"/>
          </p:nvPr>
        </p:nvSpPr>
        <p:spPr/>
        <p:txBody>
          <a:bodyPr/>
          <a:lstStyle/>
          <a:p>
            <a:fld id="{294A09A9-5501-47C1-A89A-A340965A2BE2}" type="slidenum">
              <a:rPr lang="en-US" smtClean="0"/>
              <a:pPr/>
              <a:t>12</a:t>
            </a:fld>
            <a:endParaRPr lang="en-US"/>
          </a:p>
        </p:txBody>
      </p:sp>
    </p:spTree>
    <p:extLst>
      <p:ext uri="{BB962C8B-B14F-4D97-AF65-F5344CB8AC3E}">
        <p14:creationId xmlns:p14="http://schemas.microsoft.com/office/powerpoint/2010/main" val="9227967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8877E3-D3B6-4A73-841A-161185250130}"/>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E38E590D-F96F-06EA-0E82-01D6D931BAFD}"/>
              </a:ext>
            </a:extLst>
          </p:cNvPr>
          <p:cNvSpPr>
            <a:spLocks noGrp="1"/>
          </p:cNvSpPr>
          <p:nvPr>
            <p:ph type="title"/>
          </p:nvPr>
        </p:nvSpPr>
        <p:spPr/>
        <p:txBody>
          <a:bodyPr/>
          <a:lstStyle/>
          <a:p>
            <a:r>
              <a:rPr lang="en-US"/>
              <a:t>Middle aged</a:t>
            </a:r>
            <a:br>
              <a:rPr lang="en-US"/>
            </a:br>
            <a:endParaRPr lang="en-US"/>
          </a:p>
        </p:txBody>
      </p:sp>
      <p:sp>
        <p:nvSpPr>
          <p:cNvPr id="6" name="Text Placeholder 5">
            <a:extLst>
              <a:ext uri="{FF2B5EF4-FFF2-40B4-BE49-F238E27FC236}">
                <a16:creationId xmlns:a16="http://schemas.microsoft.com/office/drawing/2014/main" id="{A313DEB5-DA01-8C97-22C2-DA60A80D653C}"/>
              </a:ext>
            </a:extLst>
          </p:cNvPr>
          <p:cNvSpPr>
            <a:spLocks noGrp="1"/>
          </p:cNvSpPr>
          <p:nvPr>
            <p:ph type="body" sz="quarter" idx="14"/>
          </p:nvPr>
        </p:nvSpPr>
        <p:spPr/>
        <p:txBody>
          <a:bodyPr/>
          <a:lstStyle/>
          <a:p>
            <a:r>
              <a:rPr lang="en-US"/>
              <a:t>mom</a:t>
            </a:r>
          </a:p>
          <a:p>
            <a:endParaRPr lang="en-US"/>
          </a:p>
        </p:txBody>
      </p:sp>
      <p:sp>
        <p:nvSpPr>
          <p:cNvPr id="7" name="Text Placeholder 6">
            <a:extLst>
              <a:ext uri="{FF2B5EF4-FFF2-40B4-BE49-F238E27FC236}">
                <a16:creationId xmlns:a16="http://schemas.microsoft.com/office/drawing/2014/main" id="{2E104C86-B4B1-EE90-D0DE-5FB15ABB636E}"/>
              </a:ext>
            </a:extLst>
          </p:cNvPr>
          <p:cNvSpPr>
            <a:spLocks noGrp="1"/>
          </p:cNvSpPr>
          <p:nvPr>
            <p:ph type="body" sz="quarter" idx="15"/>
          </p:nvPr>
        </p:nvSpPr>
        <p:spPr/>
        <p:txBody>
          <a:bodyPr/>
          <a:lstStyle/>
          <a:p>
            <a:r>
              <a:rPr lang="en-US"/>
              <a:t>persona</a:t>
            </a:r>
          </a:p>
          <a:p>
            <a:endParaRPr lang="en-US"/>
          </a:p>
        </p:txBody>
      </p:sp>
      <p:sp>
        <p:nvSpPr>
          <p:cNvPr id="15" name="Text Placeholder 14">
            <a:extLst>
              <a:ext uri="{FF2B5EF4-FFF2-40B4-BE49-F238E27FC236}">
                <a16:creationId xmlns:a16="http://schemas.microsoft.com/office/drawing/2014/main" id="{01E8BB99-17F2-25A3-9550-1DC3565E9DD1}"/>
              </a:ext>
            </a:extLst>
          </p:cNvPr>
          <p:cNvSpPr>
            <a:spLocks noGrp="1"/>
          </p:cNvSpPr>
          <p:nvPr>
            <p:ph type="body" sz="quarter" idx="16"/>
          </p:nvPr>
        </p:nvSpPr>
        <p:spPr>
          <a:xfrm>
            <a:off x="1290701" y="2432303"/>
            <a:ext cx="3922776" cy="4109785"/>
          </a:xfrm>
        </p:spPr>
        <p:txBody>
          <a:bodyPr>
            <a:normAutofit fontScale="62500" lnSpcReduction="20000"/>
          </a:bodyPr>
          <a:lstStyle/>
          <a:p>
            <a:pPr marL="285750" indent="-285750">
              <a:buFontTx/>
              <a:buChar char="-"/>
            </a:pPr>
            <a:r>
              <a:rPr lang="en-US" sz="2200"/>
              <a:t>Age: 38</a:t>
            </a:r>
          </a:p>
          <a:p>
            <a:pPr marL="285750" indent="-285750">
              <a:buFontTx/>
              <a:buChar char="-"/>
            </a:pPr>
            <a:r>
              <a:rPr lang="en-US" sz="2200"/>
              <a:t>Occupation: Stay at home parent</a:t>
            </a:r>
          </a:p>
          <a:p>
            <a:pPr marL="285750" indent="-285750">
              <a:buFontTx/>
              <a:buChar char="-"/>
            </a:pPr>
            <a:r>
              <a:rPr lang="en-US" sz="2200"/>
              <a:t>Fitness Level: Beginner</a:t>
            </a:r>
          </a:p>
          <a:p>
            <a:pPr marL="285750" indent="-285750">
              <a:buFontTx/>
              <a:buChar char="-"/>
            </a:pPr>
            <a:r>
              <a:rPr lang="en-US" sz="2200"/>
              <a:t>Technology Comfort: Low to moderate</a:t>
            </a:r>
          </a:p>
          <a:p>
            <a:pPr marL="285750" indent="-285750">
              <a:buFontTx/>
              <a:buChar char="-"/>
            </a:pPr>
            <a:r>
              <a:rPr lang="en-US" sz="2200"/>
              <a:t>Goals: Maintaining health and boosting energy for her family, prefers low-impact exercises that can fit around her children’s schedules</a:t>
            </a:r>
          </a:p>
          <a:p>
            <a:pPr marL="285750" indent="-285750">
              <a:buFontTx/>
              <a:buChar char="-"/>
            </a:pPr>
            <a:r>
              <a:rPr lang="en-US" sz="2200"/>
              <a:t>Challenges: Finds it challenging to set aside dedicated time for workout, overwhelmed by complex fitness apps, needs workouts that are gentle but effective, due to past injuries</a:t>
            </a:r>
          </a:p>
          <a:p>
            <a:endParaRPr lang="en-US"/>
          </a:p>
        </p:txBody>
      </p:sp>
      <p:pic>
        <p:nvPicPr>
          <p:cNvPr id="16" name="Picture Placeholder 15" descr="Woman and child sailing on boat">
            <a:extLst>
              <a:ext uri="{FF2B5EF4-FFF2-40B4-BE49-F238E27FC236}">
                <a16:creationId xmlns:a16="http://schemas.microsoft.com/office/drawing/2014/main" id="{2509765F-9CC9-0449-C666-0E6D22D3ED48}"/>
              </a:ext>
            </a:extLst>
          </p:cNvPr>
          <p:cNvPicPr>
            <a:picLocks noGrp="1" noChangeAspect="1"/>
          </p:cNvPicPr>
          <p:nvPr>
            <p:ph type="pic" sz="quarter" idx="10"/>
          </p:nvPr>
        </p:nvPicPr>
        <p:blipFill>
          <a:blip r:embed="rId2"/>
          <a:srcRect l="24660" r="24660"/>
          <a:stretch/>
        </p:blipFill>
        <p:spPr/>
      </p:pic>
      <p:sp>
        <p:nvSpPr>
          <p:cNvPr id="2" name="Footer Placeholder 1">
            <a:extLst>
              <a:ext uri="{FF2B5EF4-FFF2-40B4-BE49-F238E27FC236}">
                <a16:creationId xmlns:a16="http://schemas.microsoft.com/office/drawing/2014/main" id="{1D60726D-3015-87DE-3D11-C3992F138642}"/>
              </a:ext>
            </a:extLst>
          </p:cNvPr>
          <p:cNvSpPr>
            <a:spLocks noGrp="1"/>
          </p:cNvSpPr>
          <p:nvPr>
            <p:ph type="ftr" sz="quarter" idx="3"/>
          </p:nvPr>
        </p:nvSpPr>
        <p:spPr/>
        <p:txBody>
          <a:bodyPr/>
          <a:lstStyle/>
          <a:p>
            <a:r>
              <a:rPr lang="en-US"/>
              <a:t>8020fit.ai</a:t>
            </a:r>
          </a:p>
        </p:txBody>
      </p:sp>
      <p:sp>
        <p:nvSpPr>
          <p:cNvPr id="3" name="Slide Number Placeholder 2">
            <a:extLst>
              <a:ext uri="{FF2B5EF4-FFF2-40B4-BE49-F238E27FC236}">
                <a16:creationId xmlns:a16="http://schemas.microsoft.com/office/drawing/2014/main" id="{D48A2991-81D4-079A-0CA8-475241E4A6C9}"/>
              </a:ext>
            </a:extLst>
          </p:cNvPr>
          <p:cNvSpPr>
            <a:spLocks noGrp="1"/>
          </p:cNvSpPr>
          <p:nvPr>
            <p:ph type="sldNum" sz="quarter" idx="4"/>
          </p:nvPr>
        </p:nvSpPr>
        <p:spPr/>
        <p:txBody>
          <a:bodyPr/>
          <a:lstStyle/>
          <a:p>
            <a:fld id="{294A09A9-5501-47C1-A89A-A340965A2BE2}" type="slidenum">
              <a:rPr lang="en-US" smtClean="0"/>
              <a:pPr/>
              <a:t>13</a:t>
            </a:fld>
            <a:endParaRPr lang="en-US"/>
          </a:p>
        </p:txBody>
      </p:sp>
    </p:spTree>
    <p:extLst>
      <p:ext uri="{BB962C8B-B14F-4D97-AF65-F5344CB8AC3E}">
        <p14:creationId xmlns:p14="http://schemas.microsoft.com/office/powerpoint/2010/main" val="33127638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A06B14F5-26AA-A921-6043-08CF953EED0F}"/>
              </a:ext>
            </a:extLst>
          </p:cNvPr>
          <p:cNvSpPr>
            <a:spLocks noGrp="1"/>
          </p:cNvSpPr>
          <p:nvPr>
            <p:ph type="title"/>
          </p:nvPr>
        </p:nvSpPr>
        <p:spPr/>
        <p:txBody>
          <a:bodyPr/>
          <a:lstStyle/>
          <a:p>
            <a:r>
              <a:rPr lang="en-US"/>
              <a:t>Technologies</a:t>
            </a:r>
            <a:br>
              <a:rPr lang="en-US"/>
            </a:br>
            <a:endParaRPr lang="en-US"/>
          </a:p>
        </p:txBody>
      </p:sp>
      <p:sp>
        <p:nvSpPr>
          <p:cNvPr id="9" name="Text Placeholder 8">
            <a:extLst>
              <a:ext uri="{FF2B5EF4-FFF2-40B4-BE49-F238E27FC236}">
                <a16:creationId xmlns:a16="http://schemas.microsoft.com/office/drawing/2014/main" id="{F6483F19-BC9B-D523-5032-1E693CBB5866}"/>
              </a:ext>
            </a:extLst>
          </p:cNvPr>
          <p:cNvSpPr>
            <a:spLocks noGrp="1"/>
          </p:cNvSpPr>
          <p:nvPr>
            <p:ph type="body" sz="quarter" idx="14"/>
          </p:nvPr>
        </p:nvSpPr>
        <p:spPr/>
        <p:txBody>
          <a:bodyPr/>
          <a:lstStyle/>
          <a:p>
            <a:r>
              <a:rPr lang="en-US"/>
              <a:t>Technologies</a:t>
            </a:r>
          </a:p>
          <a:p>
            <a:endParaRPr lang="en-US"/>
          </a:p>
        </p:txBody>
      </p:sp>
      <p:sp>
        <p:nvSpPr>
          <p:cNvPr id="10" name="Text Placeholder 9">
            <a:extLst>
              <a:ext uri="{FF2B5EF4-FFF2-40B4-BE49-F238E27FC236}">
                <a16:creationId xmlns:a16="http://schemas.microsoft.com/office/drawing/2014/main" id="{3C0405B1-1435-40DF-BE38-0890272A4A86}"/>
              </a:ext>
            </a:extLst>
          </p:cNvPr>
          <p:cNvSpPr>
            <a:spLocks noGrp="1"/>
          </p:cNvSpPr>
          <p:nvPr>
            <p:ph type="body" sz="quarter" idx="15"/>
          </p:nvPr>
        </p:nvSpPr>
        <p:spPr/>
        <p:txBody>
          <a:bodyPr/>
          <a:lstStyle/>
          <a:p>
            <a:r>
              <a:rPr lang="en-US"/>
              <a:t>Technologies</a:t>
            </a:r>
          </a:p>
        </p:txBody>
      </p:sp>
      <p:sp>
        <p:nvSpPr>
          <p:cNvPr id="16" name="Text Placeholder 15">
            <a:extLst>
              <a:ext uri="{FF2B5EF4-FFF2-40B4-BE49-F238E27FC236}">
                <a16:creationId xmlns:a16="http://schemas.microsoft.com/office/drawing/2014/main" id="{4C05F05A-66CD-89C8-D22E-2865E43514DE}"/>
              </a:ext>
            </a:extLst>
          </p:cNvPr>
          <p:cNvSpPr>
            <a:spLocks noGrp="1"/>
          </p:cNvSpPr>
          <p:nvPr>
            <p:ph type="body" idx="1"/>
          </p:nvPr>
        </p:nvSpPr>
        <p:spPr/>
        <p:txBody>
          <a:bodyPr/>
          <a:lstStyle/>
          <a:p>
            <a:r>
              <a:rPr lang="en-US">
                <a:latin typeface="Univers Condensed" panose="020B0506020202050204" pitchFamily="34" charset="0"/>
              </a:rPr>
              <a:t>Programming languages</a:t>
            </a:r>
            <a:endParaRPr lang="en-US" sz="2000" b="1" spc="100">
              <a:solidFill>
                <a:schemeClr val="accent1"/>
              </a:solidFill>
              <a:latin typeface="Univers Condensed" panose="020B0506020202050204" pitchFamily="34" charset="0"/>
            </a:endParaRPr>
          </a:p>
        </p:txBody>
      </p:sp>
      <p:sp>
        <p:nvSpPr>
          <p:cNvPr id="17" name="Content Placeholder 16">
            <a:extLst>
              <a:ext uri="{FF2B5EF4-FFF2-40B4-BE49-F238E27FC236}">
                <a16:creationId xmlns:a16="http://schemas.microsoft.com/office/drawing/2014/main" id="{15FE5EA4-76D8-A3CF-5597-78EE3B3BDF21}"/>
              </a:ext>
            </a:extLst>
          </p:cNvPr>
          <p:cNvSpPr>
            <a:spLocks noGrp="1"/>
          </p:cNvSpPr>
          <p:nvPr>
            <p:ph sz="half" idx="2"/>
          </p:nvPr>
        </p:nvSpPr>
        <p:spPr/>
        <p:txBody>
          <a:bodyPr vert="horz" lIns="91440" tIns="45720" rIns="91440" bIns="45720" rtlCol="0" anchor="t">
            <a:normAutofit/>
          </a:bodyPr>
          <a:lstStyle/>
          <a:p>
            <a:r>
              <a:rPr lang="en-US">
                <a:latin typeface="Univers Condensed"/>
                <a:cs typeface="Calibri"/>
              </a:rPr>
              <a:t>Back End:  Typescript</a:t>
            </a:r>
            <a:endParaRPr lang="en-US" sz="1800">
              <a:latin typeface="Univers Condensed" panose="020B0506020202050204" pitchFamily="34" charset="0"/>
              <a:cs typeface="Calibri"/>
            </a:endParaRPr>
          </a:p>
          <a:p>
            <a:r>
              <a:rPr lang="en-US" sz="1800">
                <a:latin typeface="Univers Condensed"/>
                <a:ea typeface="+mn-lt"/>
                <a:cs typeface="+mn-lt"/>
              </a:rPr>
              <a:t>Front End</a:t>
            </a:r>
            <a:r>
              <a:rPr lang="en-US">
                <a:latin typeface="Univers Condensed"/>
                <a:ea typeface="+mn-lt"/>
                <a:cs typeface="+mn-lt"/>
              </a:rPr>
              <a:t>: React, Typescript</a:t>
            </a:r>
            <a:endParaRPr lang="en-US" sz="1800">
              <a:latin typeface="Univers Condensed" panose="020B0506020202050204" pitchFamily="34" charset="0"/>
              <a:cs typeface="Calibri"/>
            </a:endParaRPr>
          </a:p>
          <a:p>
            <a:endParaRPr lang="en-US"/>
          </a:p>
        </p:txBody>
      </p:sp>
      <p:sp>
        <p:nvSpPr>
          <p:cNvPr id="18" name="Text Placeholder 17">
            <a:extLst>
              <a:ext uri="{FF2B5EF4-FFF2-40B4-BE49-F238E27FC236}">
                <a16:creationId xmlns:a16="http://schemas.microsoft.com/office/drawing/2014/main" id="{2E479799-BD80-6036-9F50-AA5F578FE18F}"/>
              </a:ext>
            </a:extLst>
          </p:cNvPr>
          <p:cNvSpPr>
            <a:spLocks noGrp="1"/>
          </p:cNvSpPr>
          <p:nvPr>
            <p:ph type="body" sz="quarter" idx="3"/>
          </p:nvPr>
        </p:nvSpPr>
        <p:spPr/>
        <p:txBody>
          <a:bodyPr/>
          <a:lstStyle/>
          <a:p>
            <a:r>
              <a:rPr lang="en-US" sz="2000" b="1" spc="100">
                <a:solidFill>
                  <a:schemeClr val="accent1"/>
                </a:solidFill>
                <a:latin typeface="Univers Condensed" panose="020B0506020202050204" pitchFamily="34" charset="0"/>
              </a:rPr>
              <a:t>Tools</a:t>
            </a:r>
          </a:p>
        </p:txBody>
      </p:sp>
      <p:sp>
        <p:nvSpPr>
          <p:cNvPr id="19" name="Content Placeholder 18">
            <a:extLst>
              <a:ext uri="{FF2B5EF4-FFF2-40B4-BE49-F238E27FC236}">
                <a16:creationId xmlns:a16="http://schemas.microsoft.com/office/drawing/2014/main" id="{9B1F1C3E-87BF-055B-5DD9-741CC0068509}"/>
              </a:ext>
            </a:extLst>
          </p:cNvPr>
          <p:cNvSpPr>
            <a:spLocks noGrp="1"/>
          </p:cNvSpPr>
          <p:nvPr>
            <p:ph sz="quarter" idx="4"/>
          </p:nvPr>
        </p:nvSpPr>
        <p:spPr/>
        <p:txBody>
          <a:bodyPr/>
          <a:lstStyle/>
          <a:p>
            <a:pPr>
              <a:buFont typeface="Courier New" panose="02070309020205020404" pitchFamily="49" charset="0"/>
              <a:buChar char="o"/>
            </a:pPr>
            <a:r>
              <a:rPr lang="en-US" sz="1800">
                <a:latin typeface="Univers Condensed" panose="020B0506020202050204" pitchFamily="34" charset="0"/>
                <a:ea typeface="+mn-lt"/>
                <a:cs typeface="+mn-lt"/>
              </a:rPr>
              <a:t>Visual Studio Code</a:t>
            </a:r>
            <a:endParaRPr lang="en-US">
              <a:latin typeface="Univers Condensed" panose="020B0506020202050204" pitchFamily="34" charset="0"/>
              <a:ea typeface="+mn-lt"/>
              <a:cs typeface="+mn-lt"/>
            </a:endParaRPr>
          </a:p>
          <a:p>
            <a:pPr>
              <a:buFont typeface="Courier New" panose="02070309020205020404" pitchFamily="49" charset="0"/>
              <a:buChar char="o"/>
            </a:pPr>
            <a:r>
              <a:rPr lang="en-US">
                <a:latin typeface="Univers Condensed" panose="020B0506020202050204" pitchFamily="34" charset="0"/>
                <a:ea typeface="+mn-lt"/>
                <a:cs typeface="+mn-lt"/>
              </a:rPr>
              <a:t>AWS Amplify</a:t>
            </a:r>
            <a:endParaRPr lang="en-US" sz="1800">
              <a:latin typeface="Univers Condensed" panose="020B0506020202050204" pitchFamily="34" charset="0"/>
              <a:cs typeface="Calibri"/>
            </a:endParaRPr>
          </a:p>
          <a:p>
            <a:endParaRPr lang="en-US"/>
          </a:p>
        </p:txBody>
      </p:sp>
      <p:sp>
        <p:nvSpPr>
          <p:cNvPr id="6" name="Footer Placeholder 5">
            <a:extLst>
              <a:ext uri="{FF2B5EF4-FFF2-40B4-BE49-F238E27FC236}">
                <a16:creationId xmlns:a16="http://schemas.microsoft.com/office/drawing/2014/main" id="{43257350-7842-8DDA-24D8-3583EE686FDC}"/>
              </a:ext>
            </a:extLst>
          </p:cNvPr>
          <p:cNvSpPr>
            <a:spLocks noGrp="1"/>
          </p:cNvSpPr>
          <p:nvPr>
            <p:ph type="ftr" sz="quarter" idx="11"/>
          </p:nvPr>
        </p:nvSpPr>
        <p:spPr/>
        <p:txBody>
          <a:bodyPr/>
          <a:lstStyle/>
          <a:p>
            <a:r>
              <a:rPr lang="en-US"/>
              <a:t>8020fit.AI</a:t>
            </a:r>
          </a:p>
        </p:txBody>
      </p:sp>
      <p:sp>
        <p:nvSpPr>
          <p:cNvPr id="7" name="Slide Number Placeholder 6">
            <a:extLst>
              <a:ext uri="{FF2B5EF4-FFF2-40B4-BE49-F238E27FC236}">
                <a16:creationId xmlns:a16="http://schemas.microsoft.com/office/drawing/2014/main" id="{AB10F5F2-510F-ECD2-0920-69BB6D42EF23}"/>
              </a:ext>
            </a:extLst>
          </p:cNvPr>
          <p:cNvSpPr>
            <a:spLocks noGrp="1"/>
          </p:cNvSpPr>
          <p:nvPr>
            <p:ph type="sldNum" sz="quarter" idx="12"/>
          </p:nvPr>
        </p:nvSpPr>
        <p:spPr/>
        <p:txBody>
          <a:bodyPr/>
          <a:lstStyle/>
          <a:p>
            <a:fld id="{290DB59D-69E7-401C-8830-EDCCB503373B}" type="slidenum">
              <a:rPr lang="en-US" smtClean="0"/>
              <a:pPr/>
              <a:t>14</a:t>
            </a:fld>
            <a:endParaRPr lang="en-US"/>
          </a:p>
        </p:txBody>
      </p:sp>
    </p:spTree>
    <p:extLst>
      <p:ext uri="{BB962C8B-B14F-4D97-AF65-F5344CB8AC3E}">
        <p14:creationId xmlns:p14="http://schemas.microsoft.com/office/powerpoint/2010/main" val="26839045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D346B4-5107-31CE-D20B-ABD82AC09F7E}"/>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D03C0BBD-B43F-D321-C8AA-7FB12E5FDD9F}"/>
              </a:ext>
            </a:extLst>
          </p:cNvPr>
          <p:cNvSpPr>
            <a:spLocks noGrp="1"/>
          </p:cNvSpPr>
          <p:nvPr>
            <p:ph type="title"/>
          </p:nvPr>
        </p:nvSpPr>
        <p:spPr/>
        <p:txBody>
          <a:bodyPr/>
          <a:lstStyle/>
          <a:p>
            <a:r>
              <a:rPr lang="en-US"/>
              <a:t>Technologies</a:t>
            </a:r>
            <a:br>
              <a:rPr lang="en-US"/>
            </a:br>
            <a:endParaRPr lang="en-US"/>
          </a:p>
        </p:txBody>
      </p:sp>
      <p:sp>
        <p:nvSpPr>
          <p:cNvPr id="9" name="Text Placeholder 8">
            <a:extLst>
              <a:ext uri="{FF2B5EF4-FFF2-40B4-BE49-F238E27FC236}">
                <a16:creationId xmlns:a16="http://schemas.microsoft.com/office/drawing/2014/main" id="{75AB4BF7-66DF-5529-BC8F-21409F1BD018}"/>
              </a:ext>
            </a:extLst>
          </p:cNvPr>
          <p:cNvSpPr>
            <a:spLocks noGrp="1"/>
          </p:cNvSpPr>
          <p:nvPr>
            <p:ph type="body" sz="quarter" idx="14"/>
          </p:nvPr>
        </p:nvSpPr>
        <p:spPr/>
        <p:txBody>
          <a:bodyPr/>
          <a:lstStyle/>
          <a:p>
            <a:r>
              <a:rPr lang="en-US"/>
              <a:t>Technologies</a:t>
            </a:r>
          </a:p>
          <a:p>
            <a:endParaRPr lang="en-US"/>
          </a:p>
        </p:txBody>
      </p:sp>
      <p:sp>
        <p:nvSpPr>
          <p:cNvPr id="10" name="Text Placeholder 9">
            <a:extLst>
              <a:ext uri="{FF2B5EF4-FFF2-40B4-BE49-F238E27FC236}">
                <a16:creationId xmlns:a16="http://schemas.microsoft.com/office/drawing/2014/main" id="{CA831BA8-AD08-3555-89B5-2FB727ED6F19}"/>
              </a:ext>
            </a:extLst>
          </p:cNvPr>
          <p:cNvSpPr>
            <a:spLocks noGrp="1"/>
          </p:cNvSpPr>
          <p:nvPr>
            <p:ph type="body" sz="quarter" idx="15"/>
          </p:nvPr>
        </p:nvSpPr>
        <p:spPr/>
        <p:txBody>
          <a:bodyPr/>
          <a:lstStyle/>
          <a:p>
            <a:r>
              <a:rPr lang="en-US"/>
              <a:t>Technologies</a:t>
            </a:r>
          </a:p>
        </p:txBody>
      </p:sp>
      <p:sp>
        <p:nvSpPr>
          <p:cNvPr id="16" name="Text Placeholder 15">
            <a:extLst>
              <a:ext uri="{FF2B5EF4-FFF2-40B4-BE49-F238E27FC236}">
                <a16:creationId xmlns:a16="http://schemas.microsoft.com/office/drawing/2014/main" id="{2CBE1636-96F2-E7F3-4830-4F3203F41640}"/>
              </a:ext>
            </a:extLst>
          </p:cNvPr>
          <p:cNvSpPr>
            <a:spLocks noGrp="1"/>
          </p:cNvSpPr>
          <p:nvPr>
            <p:ph type="body" idx="1"/>
          </p:nvPr>
        </p:nvSpPr>
        <p:spPr/>
        <p:txBody>
          <a:bodyPr/>
          <a:lstStyle/>
          <a:p>
            <a:r>
              <a:rPr lang="en-US" sz="2000" b="1" spc="100">
                <a:solidFill>
                  <a:schemeClr val="accent1"/>
                </a:solidFill>
                <a:latin typeface="Univers Condensed" panose="020B0506020202050204" pitchFamily="34" charset="0"/>
              </a:rPr>
              <a:t>database</a:t>
            </a:r>
          </a:p>
        </p:txBody>
      </p:sp>
      <p:sp>
        <p:nvSpPr>
          <p:cNvPr id="17" name="Content Placeholder 16">
            <a:extLst>
              <a:ext uri="{FF2B5EF4-FFF2-40B4-BE49-F238E27FC236}">
                <a16:creationId xmlns:a16="http://schemas.microsoft.com/office/drawing/2014/main" id="{62AA5625-7CBF-1D9B-D6A8-A013D11EF4F6}"/>
              </a:ext>
            </a:extLst>
          </p:cNvPr>
          <p:cNvSpPr>
            <a:spLocks noGrp="1"/>
          </p:cNvSpPr>
          <p:nvPr>
            <p:ph sz="half" idx="2"/>
          </p:nvPr>
        </p:nvSpPr>
        <p:spPr/>
        <p:txBody>
          <a:bodyPr/>
          <a:lstStyle/>
          <a:p>
            <a:pPr>
              <a:buFont typeface="Courier New" panose="02070309020205020404" pitchFamily="49" charset="0"/>
              <a:buChar char="o"/>
            </a:pPr>
            <a:r>
              <a:rPr lang="en-US" sz="1800">
                <a:latin typeface="Univers Condensed" panose="020B0506020202050204" pitchFamily="34" charset="0"/>
                <a:cs typeface="Calibri"/>
              </a:rPr>
              <a:t>AWS D</a:t>
            </a:r>
            <a:r>
              <a:rPr lang="en-US">
                <a:latin typeface="Univers Condensed" panose="020B0506020202050204" pitchFamily="34" charset="0"/>
                <a:cs typeface="Calibri"/>
              </a:rPr>
              <a:t>ynamoDB</a:t>
            </a:r>
            <a:endParaRPr lang="en-US" sz="1800">
              <a:latin typeface="Univers Condensed" panose="020B0506020202050204" pitchFamily="34" charset="0"/>
              <a:cs typeface="Calibri"/>
            </a:endParaRPr>
          </a:p>
        </p:txBody>
      </p:sp>
      <p:sp>
        <p:nvSpPr>
          <p:cNvPr id="18" name="Text Placeholder 17">
            <a:extLst>
              <a:ext uri="{FF2B5EF4-FFF2-40B4-BE49-F238E27FC236}">
                <a16:creationId xmlns:a16="http://schemas.microsoft.com/office/drawing/2014/main" id="{721866FC-2245-CE5C-A564-3B71F8D2E45C}"/>
              </a:ext>
            </a:extLst>
          </p:cNvPr>
          <p:cNvSpPr>
            <a:spLocks noGrp="1"/>
          </p:cNvSpPr>
          <p:nvPr>
            <p:ph type="body" sz="quarter" idx="3"/>
          </p:nvPr>
        </p:nvSpPr>
        <p:spPr/>
        <p:txBody>
          <a:bodyPr/>
          <a:lstStyle/>
          <a:p>
            <a:r>
              <a:rPr lang="en-US">
                <a:latin typeface="Univers Condensed" panose="020B0506020202050204" pitchFamily="34" charset="0"/>
              </a:rPr>
              <a:t>API</a:t>
            </a:r>
            <a:endParaRPr lang="en-US" sz="2000" b="1" spc="100">
              <a:solidFill>
                <a:schemeClr val="accent1"/>
              </a:solidFill>
              <a:latin typeface="Univers Condensed" panose="020B0506020202050204" pitchFamily="34" charset="0"/>
            </a:endParaRPr>
          </a:p>
        </p:txBody>
      </p:sp>
      <p:sp>
        <p:nvSpPr>
          <p:cNvPr id="19" name="Content Placeholder 18">
            <a:extLst>
              <a:ext uri="{FF2B5EF4-FFF2-40B4-BE49-F238E27FC236}">
                <a16:creationId xmlns:a16="http://schemas.microsoft.com/office/drawing/2014/main" id="{14CDAC43-9EB5-4A1C-040F-72B59E8668D6}"/>
              </a:ext>
            </a:extLst>
          </p:cNvPr>
          <p:cNvSpPr>
            <a:spLocks noGrp="1"/>
          </p:cNvSpPr>
          <p:nvPr>
            <p:ph sz="quarter" idx="4"/>
          </p:nvPr>
        </p:nvSpPr>
        <p:spPr/>
        <p:txBody>
          <a:bodyPr/>
          <a:lstStyle/>
          <a:p>
            <a:pPr>
              <a:buFont typeface="Courier New" panose="02070309020205020404" pitchFamily="49" charset="0"/>
              <a:buChar char="o"/>
            </a:pPr>
            <a:r>
              <a:rPr lang="en-US">
                <a:latin typeface="Univers Condensed" panose="020B0506020202050204" pitchFamily="34" charset="0"/>
                <a:ea typeface="+mn-lt"/>
                <a:cs typeface="+mn-lt"/>
              </a:rPr>
              <a:t>Workout Manager (wger) API</a:t>
            </a:r>
            <a:endParaRPr lang="en-US" sz="1800">
              <a:latin typeface="Univers Condensed" panose="020B0506020202050204" pitchFamily="34" charset="0"/>
              <a:cs typeface="Calibri"/>
            </a:endParaRPr>
          </a:p>
          <a:p>
            <a:endParaRPr lang="en-US"/>
          </a:p>
        </p:txBody>
      </p:sp>
      <p:sp>
        <p:nvSpPr>
          <p:cNvPr id="6" name="Footer Placeholder 5">
            <a:extLst>
              <a:ext uri="{FF2B5EF4-FFF2-40B4-BE49-F238E27FC236}">
                <a16:creationId xmlns:a16="http://schemas.microsoft.com/office/drawing/2014/main" id="{7C24DD09-A1BA-F293-3545-B9EC8B649824}"/>
              </a:ext>
            </a:extLst>
          </p:cNvPr>
          <p:cNvSpPr>
            <a:spLocks noGrp="1"/>
          </p:cNvSpPr>
          <p:nvPr>
            <p:ph type="ftr" sz="quarter" idx="11"/>
          </p:nvPr>
        </p:nvSpPr>
        <p:spPr/>
        <p:txBody>
          <a:bodyPr/>
          <a:lstStyle/>
          <a:p>
            <a:r>
              <a:rPr lang="en-US"/>
              <a:t>8020FIT.ai</a:t>
            </a:r>
          </a:p>
        </p:txBody>
      </p:sp>
      <p:sp>
        <p:nvSpPr>
          <p:cNvPr id="7" name="Slide Number Placeholder 6">
            <a:extLst>
              <a:ext uri="{FF2B5EF4-FFF2-40B4-BE49-F238E27FC236}">
                <a16:creationId xmlns:a16="http://schemas.microsoft.com/office/drawing/2014/main" id="{6CAA0E10-5B5F-6901-6406-457773B6AC45}"/>
              </a:ext>
            </a:extLst>
          </p:cNvPr>
          <p:cNvSpPr>
            <a:spLocks noGrp="1"/>
          </p:cNvSpPr>
          <p:nvPr>
            <p:ph type="sldNum" sz="quarter" idx="12"/>
          </p:nvPr>
        </p:nvSpPr>
        <p:spPr/>
        <p:txBody>
          <a:bodyPr/>
          <a:lstStyle/>
          <a:p>
            <a:fld id="{290DB59D-69E7-401C-8830-EDCCB503373B}" type="slidenum">
              <a:rPr lang="en-US" smtClean="0"/>
              <a:pPr/>
              <a:t>15</a:t>
            </a:fld>
            <a:endParaRPr lang="en-US"/>
          </a:p>
        </p:txBody>
      </p:sp>
    </p:spTree>
    <p:extLst>
      <p:ext uri="{BB962C8B-B14F-4D97-AF65-F5344CB8AC3E}">
        <p14:creationId xmlns:p14="http://schemas.microsoft.com/office/powerpoint/2010/main" val="33355036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F30817-86EC-CF79-FC5F-29C9589A638F}"/>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2C4B05DE-F41D-9466-AA9C-902E5335260A}"/>
              </a:ext>
            </a:extLst>
          </p:cNvPr>
          <p:cNvSpPr>
            <a:spLocks noGrp="1"/>
          </p:cNvSpPr>
          <p:nvPr>
            <p:ph type="title"/>
          </p:nvPr>
        </p:nvSpPr>
        <p:spPr/>
        <p:txBody>
          <a:bodyPr/>
          <a:lstStyle/>
          <a:p>
            <a:r>
              <a:rPr lang="en-US"/>
              <a:t>algorithms</a:t>
            </a:r>
          </a:p>
        </p:txBody>
      </p:sp>
      <p:sp>
        <p:nvSpPr>
          <p:cNvPr id="9" name="Text Placeholder 8">
            <a:extLst>
              <a:ext uri="{FF2B5EF4-FFF2-40B4-BE49-F238E27FC236}">
                <a16:creationId xmlns:a16="http://schemas.microsoft.com/office/drawing/2014/main" id="{761B977C-B70A-6268-C9EC-FF1813C2ACBD}"/>
              </a:ext>
            </a:extLst>
          </p:cNvPr>
          <p:cNvSpPr>
            <a:spLocks noGrp="1"/>
          </p:cNvSpPr>
          <p:nvPr>
            <p:ph type="body" sz="quarter" idx="14"/>
          </p:nvPr>
        </p:nvSpPr>
        <p:spPr/>
        <p:txBody>
          <a:bodyPr/>
          <a:lstStyle/>
          <a:p>
            <a:r>
              <a:rPr lang="en-US"/>
              <a:t>algorithms</a:t>
            </a:r>
          </a:p>
        </p:txBody>
      </p:sp>
      <p:sp>
        <p:nvSpPr>
          <p:cNvPr id="10" name="Text Placeholder 9">
            <a:extLst>
              <a:ext uri="{FF2B5EF4-FFF2-40B4-BE49-F238E27FC236}">
                <a16:creationId xmlns:a16="http://schemas.microsoft.com/office/drawing/2014/main" id="{DEFD03F3-3CC1-016B-1906-68B22DA7A398}"/>
              </a:ext>
            </a:extLst>
          </p:cNvPr>
          <p:cNvSpPr>
            <a:spLocks noGrp="1"/>
          </p:cNvSpPr>
          <p:nvPr>
            <p:ph type="body" sz="quarter" idx="15"/>
          </p:nvPr>
        </p:nvSpPr>
        <p:spPr/>
        <p:txBody>
          <a:bodyPr/>
          <a:lstStyle/>
          <a:p>
            <a:r>
              <a:rPr lang="en-US"/>
              <a:t>algorithms</a:t>
            </a:r>
          </a:p>
        </p:txBody>
      </p:sp>
      <p:sp>
        <p:nvSpPr>
          <p:cNvPr id="18" name="Text Placeholder 17">
            <a:extLst>
              <a:ext uri="{FF2B5EF4-FFF2-40B4-BE49-F238E27FC236}">
                <a16:creationId xmlns:a16="http://schemas.microsoft.com/office/drawing/2014/main" id="{76FED285-2E81-A67B-6A4D-EB58239CE678}"/>
              </a:ext>
            </a:extLst>
          </p:cNvPr>
          <p:cNvSpPr>
            <a:spLocks noGrp="1"/>
          </p:cNvSpPr>
          <p:nvPr>
            <p:ph type="body" idx="1"/>
          </p:nvPr>
        </p:nvSpPr>
        <p:spPr/>
        <p:txBody>
          <a:bodyPr/>
          <a:lstStyle/>
          <a:p>
            <a:r>
              <a:rPr lang="en-US">
                <a:latin typeface="Univers Condensed" panose="020B0506020202050204" pitchFamily="34" charset="0"/>
              </a:rPr>
              <a:t>Arithmetic</a:t>
            </a:r>
            <a:endParaRPr lang="en-US" sz="2000" b="1" spc="100">
              <a:solidFill>
                <a:schemeClr val="accent1"/>
              </a:solidFill>
              <a:latin typeface="Univers Condensed" panose="020B0506020202050204" pitchFamily="34" charset="0"/>
            </a:endParaRPr>
          </a:p>
        </p:txBody>
      </p:sp>
      <p:sp>
        <p:nvSpPr>
          <p:cNvPr id="19" name="Content Placeholder 18">
            <a:extLst>
              <a:ext uri="{FF2B5EF4-FFF2-40B4-BE49-F238E27FC236}">
                <a16:creationId xmlns:a16="http://schemas.microsoft.com/office/drawing/2014/main" id="{5CE65319-B0F2-D2BD-C04F-51E95D38C791}"/>
              </a:ext>
            </a:extLst>
          </p:cNvPr>
          <p:cNvSpPr>
            <a:spLocks noGrp="1"/>
          </p:cNvSpPr>
          <p:nvPr>
            <p:ph sz="half" idx="2"/>
          </p:nvPr>
        </p:nvSpPr>
        <p:spPr/>
        <p:txBody>
          <a:bodyPr/>
          <a:lstStyle/>
          <a:p>
            <a:pPr>
              <a:buFont typeface="Courier New" panose="02070309020205020404" pitchFamily="49" charset="0"/>
              <a:buChar char="o"/>
            </a:pPr>
            <a:r>
              <a:rPr lang="en-US">
                <a:latin typeface="Univers Condensed" panose="020B0506020202050204" pitchFamily="34" charset="0"/>
                <a:ea typeface="+mn-lt"/>
                <a:cs typeface="+mn-lt"/>
              </a:rPr>
              <a:t>Provides accurate calculation of Body Mass Index (BMI) along with other crucial metrics</a:t>
            </a:r>
            <a:endParaRPr lang="en-US" sz="1800">
              <a:latin typeface="Univers Condensed" panose="020B0506020202050204" pitchFamily="34" charset="0"/>
            </a:endParaRPr>
          </a:p>
        </p:txBody>
      </p:sp>
      <p:sp>
        <p:nvSpPr>
          <p:cNvPr id="20" name="Text Placeholder 19">
            <a:extLst>
              <a:ext uri="{FF2B5EF4-FFF2-40B4-BE49-F238E27FC236}">
                <a16:creationId xmlns:a16="http://schemas.microsoft.com/office/drawing/2014/main" id="{12B654F9-776D-ED85-994C-1DE7962916C5}"/>
              </a:ext>
            </a:extLst>
          </p:cNvPr>
          <p:cNvSpPr>
            <a:spLocks noGrp="1"/>
          </p:cNvSpPr>
          <p:nvPr>
            <p:ph type="body" sz="quarter" idx="3"/>
          </p:nvPr>
        </p:nvSpPr>
        <p:spPr/>
        <p:txBody>
          <a:bodyPr/>
          <a:lstStyle/>
          <a:p>
            <a:r>
              <a:rPr lang="en-US" sz="2000" b="1" spc="100">
                <a:solidFill>
                  <a:schemeClr val="accent1"/>
                </a:solidFill>
                <a:latin typeface="Univers Condensed" panose="020B0506020202050204" pitchFamily="34" charset="0"/>
              </a:rPr>
              <a:t>Decision</a:t>
            </a:r>
            <a:r>
              <a:rPr lang="en-US">
                <a:latin typeface="Univers Condensed" panose="020B0506020202050204" pitchFamily="34" charset="0"/>
              </a:rPr>
              <a:t> tree</a:t>
            </a:r>
            <a:endParaRPr lang="en-US" sz="2000" b="1" spc="100">
              <a:solidFill>
                <a:schemeClr val="accent1"/>
              </a:solidFill>
              <a:latin typeface="Univers Condensed" panose="020B0506020202050204" pitchFamily="34" charset="0"/>
            </a:endParaRPr>
          </a:p>
        </p:txBody>
      </p:sp>
      <p:sp>
        <p:nvSpPr>
          <p:cNvPr id="21" name="Content Placeholder 20">
            <a:extLst>
              <a:ext uri="{FF2B5EF4-FFF2-40B4-BE49-F238E27FC236}">
                <a16:creationId xmlns:a16="http://schemas.microsoft.com/office/drawing/2014/main" id="{66B991D4-B3B3-1C33-5A29-6747947041D0}"/>
              </a:ext>
            </a:extLst>
          </p:cNvPr>
          <p:cNvSpPr>
            <a:spLocks noGrp="1"/>
          </p:cNvSpPr>
          <p:nvPr>
            <p:ph sz="quarter" idx="4"/>
          </p:nvPr>
        </p:nvSpPr>
        <p:spPr/>
        <p:txBody>
          <a:bodyPr/>
          <a:lstStyle/>
          <a:p>
            <a:pPr>
              <a:buFont typeface="Courier New" panose="02070309020205020404" pitchFamily="49" charset="0"/>
              <a:buChar char="o"/>
            </a:pPr>
            <a:r>
              <a:rPr lang="en-US" sz="1800">
                <a:solidFill>
                  <a:schemeClr val="bg1"/>
                </a:solidFill>
                <a:latin typeface="Univers Condensed" panose="020B0506020202050204" pitchFamily="34" charset="0"/>
                <a:ea typeface="+mn-lt"/>
                <a:cs typeface="+mn-lt"/>
              </a:rPr>
              <a:t>Creates custom tailored workout recommendations for the end user</a:t>
            </a:r>
            <a:endParaRPr lang="en-US" sz="1800">
              <a:solidFill>
                <a:schemeClr val="bg1"/>
              </a:solidFill>
              <a:latin typeface="Univers Condensed" panose="020B0506020202050204" pitchFamily="34" charset="0"/>
              <a:cs typeface="Calibri"/>
            </a:endParaRPr>
          </a:p>
          <a:p>
            <a:endParaRPr lang="en-US"/>
          </a:p>
        </p:txBody>
      </p:sp>
      <p:sp>
        <p:nvSpPr>
          <p:cNvPr id="22" name="Text Placeholder 21">
            <a:extLst>
              <a:ext uri="{FF2B5EF4-FFF2-40B4-BE49-F238E27FC236}">
                <a16:creationId xmlns:a16="http://schemas.microsoft.com/office/drawing/2014/main" id="{A659CE02-2092-313B-DB61-D4C6A64C244A}"/>
              </a:ext>
            </a:extLst>
          </p:cNvPr>
          <p:cNvSpPr>
            <a:spLocks noGrp="1"/>
          </p:cNvSpPr>
          <p:nvPr>
            <p:ph type="body" sz="quarter" idx="16"/>
          </p:nvPr>
        </p:nvSpPr>
        <p:spPr>
          <a:xfrm>
            <a:off x="8686799" y="2807208"/>
            <a:ext cx="2874265" cy="516445"/>
          </a:xfrm>
        </p:spPr>
        <p:txBody>
          <a:bodyPr>
            <a:normAutofit fontScale="92500" lnSpcReduction="20000"/>
          </a:bodyPr>
          <a:lstStyle/>
          <a:p>
            <a:r>
              <a:rPr lang="en-US" sz="2000" b="1" spc="100">
                <a:solidFill>
                  <a:schemeClr val="accent1"/>
                </a:solidFill>
                <a:latin typeface="Univers Condensed" panose="020B0506020202050204" pitchFamily="34" charset="0"/>
              </a:rPr>
              <a:t>Re</a:t>
            </a:r>
            <a:r>
              <a:rPr lang="en-US">
                <a:latin typeface="Univers Condensed" panose="020B0506020202050204" pitchFamily="34" charset="0"/>
              </a:rPr>
              <a:t>stful data fetching</a:t>
            </a:r>
            <a:endParaRPr lang="en-US" sz="2000" b="1" spc="100">
              <a:solidFill>
                <a:schemeClr val="accent1"/>
              </a:solidFill>
              <a:latin typeface="Univers Condensed" panose="020B0506020202050204" pitchFamily="34" charset="0"/>
            </a:endParaRPr>
          </a:p>
        </p:txBody>
      </p:sp>
      <p:sp>
        <p:nvSpPr>
          <p:cNvPr id="23" name="Content Placeholder 22">
            <a:extLst>
              <a:ext uri="{FF2B5EF4-FFF2-40B4-BE49-F238E27FC236}">
                <a16:creationId xmlns:a16="http://schemas.microsoft.com/office/drawing/2014/main" id="{DC809628-3DED-D2AF-5FC8-F55080F66998}"/>
              </a:ext>
            </a:extLst>
          </p:cNvPr>
          <p:cNvSpPr>
            <a:spLocks noGrp="1"/>
          </p:cNvSpPr>
          <p:nvPr>
            <p:ph sz="quarter" idx="17"/>
          </p:nvPr>
        </p:nvSpPr>
        <p:spPr/>
        <p:txBody>
          <a:bodyPr/>
          <a:lstStyle/>
          <a:p>
            <a:pPr>
              <a:buFont typeface="Courier New" panose="02070309020205020404" pitchFamily="49" charset="0"/>
              <a:buChar char="o"/>
            </a:pPr>
            <a:r>
              <a:rPr lang="en-US" sz="1800">
                <a:latin typeface="Univers Condensed" panose="020B0506020202050204" pitchFamily="34" charset="0"/>
                <a:ea typeface="+mn-lt"/>
                <a:cs typeface="+mn-lt"/>
              </a:rPr>
              <a:t>Allows us to get data from a local or remote server via Workout Manager (wger) API</a:t>
            </a:r>
            <a:endParaRPr lang="en-US" sz="1800">
              <a:latin typeface="Univers Condensed" panose="020B0506020202050204" pitchFamily="34" charset="0"/>
              <a:cs typeface="Calibri"/>
            </a:endParaRPr>
          </a:p>
          <a:p>
            <a:endParaRPr lang="en-US"/>
          </a:p>
        </p:txBody>
      </p:sp>
      <p:sp>
        <p:nvSpPr>
          <p:cNvPr id="6" name="Footer Placeholder 5">
            <a:extLst>
              <a:ext uri="{FF2B5EF4-FFF2-40B4-BE49-F238E27FC236}">
                <a16:creationId xmlns:a16="http://schemas.microsoft.com/office/drawing/2014/main" id="{B66C2F9F-8F8E-77F3-EB7F-5BA1B3FCF4C7}"/>
              </a:ext>
            </a:extLst>
          </p:cNvPr>
          <p:cNvSpPr>
            <a:spLocks noGrp="1"/>
          </p:cNvSpPr>
          <p:nvPr>
            <p:ph type="ftr" sz="quarter" idx="11"/>
          </p:nvPr>
        </p:nvSpPr>
        <p:spPr/>
        <p:txBody>
          <a:bodyPr/>
          <a:lstStyle/>
          <a:p>
            <a:r>
              <a:rPr lang="en-US"/>
              <a:t>8020FIT.AI</a:t>
            </a:r>
          </a:p>
        </p:txBody>
      </p:sp>
      <p:sp>
        <p:nvSpPr>
          <p:cNvPr id="7" name="Slide Number Placeholder 6">
            <a:extLst>
              <a:ext uri="{FF2B5EF4-FFF2-40B4-BE49-F238E27FC236}">
                <a16:creationId xmlns:a16="http://schemas.microsoft.com/office/drawing/2014/main" id="{8CF7B07E-CA45-ED6F-7FE5-14AAF6E7BC30}"/>
              </a:ext>
            </a:extLst>
          </p:cNvPr>
          <p:cNvSpPr>
            <a:spLocks noGrp="1"/>
          </p:cNvSpPr>
          <p:nvPr>
            <p:ph type="sldNum" sz="quarter" idx="12"/>
          </p:nvPr>
        </p:nvSpPr>
        <p:spPr/>
        <p:txBody>
          <a:bodyPr/>
          <a:lstStyle/>
          <a:p>
            <a:fld id="{290DB59D-69E7-401C-8830-EDCCB503373B}" type="slidenum">
              <a:rPr lang="en-US" smtClean="0"/>
              <a:pPr/>
              <a:t>16</a:t>
            </a:fld>
            <a:endParaRPr lang="en-US"/>
          </a:p>
        </p:txBody>
      </p:sp>
    </p:spTree>
    <p:extLst>
      <p:ext uri="{BB962C8B-B14F-4D97-AF65-F5344CB8AC3E}">
        <p14:creationId xmlns:p14="http://schemas.microsoft.com/office/powerpoint/2010/main" val="15239996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6A507F-6180-D67B-8F11-74EF45FEFBB8}"/>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78A16CC7-D002-EB69-B8F1-EB0B89687080}"/>
              </a:ext>
            </a:extLst>
          </p:cNvPr>
          <p:cNvSpPr>
            <a:spLocks noGrp="1"/>
          </p:cNvSpPr>
          <p:nvPr>
            <p:ph type="title"/>
          </p:nvPr>
        </p:nvSpPr>
        <p:spPr/>
        <p:txBody>
          <a:bodyPr/>
          <a:lstStyle/>
          <a:p>
            <a:r>
              <a:rPr lang="en-US"/>
              <a:t>algorithms</a:t>
            </a:r>
          </a:p>
        </p:txBody>
      </p:sp>
      <p:sp>
        <p:nvSpPr>
          <p:cNvPr id="9" name="Text Placeholder 8">
            <a:extLst>
              <a:ext uri="{FF2B5EF4-FFF2-40B4-BE49-F238E27FC236}">
                <a16:creationId xmlns:a16="http://schemas.microsoft.com/office/drawing/2014/main" id="{9EDE07F2-136A-7AC3-42B8-5A8477FC6551}"/>
              </a:ext>
            </a:extLst>
          </p:cNvPr>
          <p:cNvSpPr>
            <a:spLocks noGrp="1"/>
          </p:cNvSpPr>
          <p:nvPr>
            <p:ph type="body" sz="quarter" idx="14"/>
          </p:nvPr>
        </p:nvSpPr>
        <p:spPr/>
        <p:txBody>
          <a:bodyPr/>
          <a:lstStyle/>
          <a:p>
            <a:r>
              <a:rPr lang="en-US"/>
              <a:t>algorithms</a:t>
            </a:r>
          </a:p>
        </p:txBody>
      </p:sp>
      <p:sp>
        <p:nvSpPr>
          <p:cNvPr id="10" name="Text Placeholder 9">
            <a:extLst>
              <a:ext uri="{FF2B5EF4-FFF2-40B4-BE49-F238E27FC236}">
                <a16:creationId xmlns:a16="http://schemas.microsoft.com/office/drawing/2014/main" id="{DE7A372A-38D3-29FA-E8E8-B7CFF8D14D43}"/>
              </a:ext>
            </a:extLst>
          </p:cNvPr>
          <p:cNvSpPr>
            <a:spLocks noGrp="1"/>
          </p:cNvSpPr>
          <p:nvPr>
            <p:ph type="body" sz="quarter" idx="15"/>
          </p:nvPr>
        </p:nvSpPr>
        <p:spPr/>
        <p:txBody>
          <a:bodyPr/>
          <a:lstStyle/>
          <a:p>
            <a:r>
              <a:rPr lang="en-US"/>
              <a:t>algorithms</a:t>
            </a:r>
          </a:p>
        </p:txBody>
      </p:sp>
      <p:sp>
        <p:nvSpPr>
          <p:cNvPr id="18" name="Text Placeholder 17">
            <a:extLst>
              <a:ext uri="{FF2B5EF4-FFF2-40B4-BE49-F238E27FC236}">
                <a16:creationId xmlns:a16="http://schemas.microsoft.com/office/drawing/2014/main" id="{BD858C99-480C-4E41-BEEC-C4FBBB6602C8}"/>
              </a:ext>
            </a:extLst>
          </p:cNvPr>
          <p:cNvSpPr>
            <a:spLocks noGrp="1"/>
          </p:cNvSpPr>
          <p:nvPr>
            <p:ph type="body" idx="1"/>
          </p:nvPr>
        </p:nvSpPr>
        <p:spPr/>
        <p:txBody>
          <a:bodyPr/>
          <a:lstStyle/>
          <a:p>
            <a:r>
              <a:rPr lang="en-US">
                <a:latin typeface="Univers Condensed" panose="020B0506020202050204" pitchFamily="34" charset="0"/>
              </a:rPr>
              <a:t>Real time data sync</a:t>
            </a:r>
            <a:endParaRPr lang="en-US" sz="2000" b="1" spc="100">
              <a:solidFill>
                <a:schemeClr val="accent1"/>
              </a:solidFill>
              <a:latin typeface="Univers Condensed" panose="020B0506020202050204" pitchFamily="34" charset="0"/>
            </a:endParaRPr>
          </a:p>
        </p:txBody>
      </p:sp>
      <p:sp>
        <p:nvSpPr>
          <p:cNvPr id="19" name="Content Placeholder 18">
            <a:extLst>
              <a:ext uri="{FF2B5EF4-FFF2-40B4-BE49-F238E27FC236}">
                <a16:creationId xmlns:a16="http://schemas.microsoft.com/office/drawing/2014/main" id="{EFB2035B-91CE-3992-5B96-0D790BD88E86}"/>
              </a:ext>
            </a:extLst>
          </p:cNvPr>
          <p:cNvSpPr>
            <a:spLocks noGrp="1"/>
          </p:cNvSpPr>
          <p:nvPr>
            <p:ph sz="half" idx="2"/>
          </p:nvPr>
        </p:nvSpPr>
        <p:spPr/>
        <p:txBody>
          <a:bodyPr>
            <a:normAutofit/>
          </a:bodyPr>
          <a:lstStyle/>
          <a:p>
            <a:pPr>
              <a:buFont typeface="Courier New" panose="02070309020205020404" pitchFamily="49" charset="0"/>
              <a:buChar char="o"/>
            </a:pPr>
            <a:r>
              <a:rPr lang="en-US" sz="1800">
                <a:latin typeface="Univers Condensed" panose="020B0506020202050204" pitchFamily="34" charset="0"/>
                <a:ea typeface="+mn-lt"/>
                <a:cs typeface="+mn-lt"/>
              </a:rPr>
              <a:t>To keep front</a:t>
            </a:r>
            <a:r>
              <a:rPr lang="en-US">
                <a:latin typeface="Univers Condensed" panose="020B0506020202050204" pitchFamily="34" charset="0"/>
                <a:ea typeface="+mn-lt"/>
                <a:cs typeface="+mn-lt"/>
              </a:rPr>
              <a:t>end data in sync with backend</a:t>
            </a:r>
            <a:endParaRPr lang="en-US" sz="1800">
              <a:latin typeface="Univers Condensed" panose="020B0506020202050204" pitchFamily="34" charset="0"/>
            </a:endParaRPr>
          </a:p>
          <a:p>
            <a:endParaRPr lang="en-US"/>
          </a:p>
        </p:txBody>
      </p:sp>
      <p:sp>
        <p:nvSpPr>
          <p:cNvPr id="20" name="Text Placeholder 19">
            <a:extLst>
              <a:ext uri="{FF2B5EF4-FFF2-40B4-BE49-F238E27FC236}">
                <a16:creationId xmlns:a16="http://schemas.microsoft.com/office/drawing/2014/main" id="{C5317340-FB3F-B531-890D-8497AD656D48}"/>
              </a:ext>
            </a:extLst>
          </p:cNvPr>
          <p:cNvSpPr>
            <a:spLocks noGrp="1"/>
          </p:cNvSpPr>
          <p:nvPr>
            <p:ph type="body" sz="quarter" idx="3"/>
          </p:nvPr>
        </p:nvSpPr>
        <p:spPr/>
        <p:txBody>
          <a:bodyPr>
            <a:normAutofit fontScale="92500"/>
          </a:bodyPr>
          <a:lstStyle/>
          <a:p>
            <a:r>
              <a:rPr lang="en-US" sz="2000" b="1" spc="100">
                <a:solidFill>
                  <a:schemeClr val="accent1"/>
                </a:solidFill>
                <a:latin typeface="Univers Condensed" panose="020B0506020202050204" pitchFamily="34" charset="0"/>
              </a:rPr>
              <a:t>Progress prediction</a:t>
            </a:r>
          </a:p>
        </p:txBody>
      </p:sp>
      <p:sp>
        <p:nvSpPr>
          <p:cNvPr id="21" name="Content Placeholder 20">
            <a:extLst>
              <a:ext uri="{FF2B5EF4-FFF2-40B4-BE49-F238E27FC236}">
                <a16:creationId xmlns:a16="http://schemas.microsoft.com/office/drawing/2014/main" id="{27CDBD88-EB22-B7D9-DBB5-A29D9F186B09}"/>
              </a:ext>
            </a:extLst>
          </p:cNvPr>
          <p:cNvSpPr>
            <a:spLocks noGrp="1"/>
          </p:cNvSpPr>
          <p:nvPr>
            <p:ph sz="quarter" idx="4"/>
          </p:nvPr>
        </p:nvSpPr>
        <p:spPr/>
        <p:txBody>
          <a:bodyPr/>
          <a:lstStyle/>
          <a:p>
            <a:pPr>
              <a:buFont typeface="Courier New" panose="02070309020205020404" pitchFamily="49" charset="0"/>
              <a:buChar char="o"/>
            </a:pPr>
            <a:r>
              <a:rPr lang="en-US" sz="1800">
                <a:solidFill>
                  <a:schemeClr val="bg1"/>
                </a:solidFill>
                <a:latin typeface="Univers Condensed" panose="020B0506020202050204" pitchFamily="34" charset="0"/>
                <a:ea typeface="+mn-lt"/>
                <a:cs typeface="+mn-lt"/>
              </a:rPr>
              <a:t>To pred</a:t>
            </a:r>
            <a:r>
              <a:rPr lang="en-US">
                <a:latin typeface="Univers Condensed" panose="020B0506020202050204" pitchFamily="34" charset="0"/>
                <a:ea typeface="+mn-lt"/>
                <a:cs typeface="+mn-lt"/>
              </a:rPr>
              <a:t>ict user performance trends</a:t>
            </a:r>
            <a:endParaRPr lang="en-US" sz="1800">
              <a:solidFill>
                <a:schemeClr val="bg1"/>
              </a:solidFill>
              <a:latin typeface="Univers Condensed" panose="020B0506020202050204" pitchFamily="34" charset="0"/>
              <a:cs typeface="Calibri"/>
            </a:endParaRPr>
          </a:p>
          <a:p>
            <a:endParaRPr lang="en-US"/>
          </a:p>
        </p:txBody>
      </p:sp>
      <p:sp>
        <p:nvSpPr>
          <p:cNvPr id="22" name="Text Placeholder 21">
            <a:extLst>
              <a:ext uri="{FF2B5EF4-FFF2-40B4-BE49-F238E27FC236}">
                <a16:creationId xmlns:a16="http://schemas.microsoft.com/office/drawing/2014/main" id="{4B729EE4-2F79-B2C6-DFFC-B77C4FB2F69B}"/>
              </a:ext>
            </a:extLst>
          </p:cNvPr>
          <p:cNvSpPr>
            <a:spLocks noGrp="1"/>
          </p:cNvSpPr>
          <p:nvPr>
            <p:ph type="body" sz="quarter" idx="16"/>
          </p:nvPr>
        </p:nvSpPr>
        <p:spPr/>
        <p:txBody>
          <a:bodyPr>
            <a:normAutofit fontScale="85000" lnSpcReduction="20000"/>
          </a:bodyPr>
          <a:lstStyle/>
          <a:p>
            <a:r>
              <a:rPr lang="en-US" sz="2000" b="1" spc="100">
                <a:solidFill>
                  <a:schemeClr val="accent1"/>
                </a:solidFill>
                <a:latin typeface="Univers Condensed" panose="020B0506020202050204" pitchFamily="34" charset="0"/>
              </a:rPr>
              <a:t>Authentication/access control</a:t>
            </a:r>
          </a:p>
        </p:txBody>
      </p:sp>
      <p:sp>
        <p:nvSpPr>
          <p:cNvPr id="23" name="Content Placeholder 22">
            <a:extLst>
              <a:ext uri="{FF2B5EF4-FFF2-40B4-BE49-F238E27FC236}">
                <a16:creationId xmlns:a16="http://schemas.microsoft.com/office/drawing/2014/main" id="{4B32D66F-F9BB-E2BF-EBF2-48636F77DD73}"/>
              </a:ext>
            </a:extLst>
          </p:cNvPr>
          <p:cNvSpPr>
            <a:spLocks noGrp="1"/>
          </p:cNvSpPr>
          <p:nvPr>
            <p:ph sz="quarter" idx="17"/>
          </p:nvPr>
        </p:nvSpPr>
        <p:spPr/>
        <p:txBody>
          <a:bodyPr/>
          <a:lstStyle/>
          <a:p>
            <a:pPr>
              <a:buFont typeface="Courier New" panose="02070309020205020404" pitchFamily="49" charset="0"/>
              <a:buChar char="o"/>
            </a:pPr>
            <a:r>
              <a:rPr lang="en-US" sz="1800">
                <a:latin typeface="Univers Condensed" panose="020B0506020202050204" pitchFamily="34" charset="0"/>
                <a:ea typeface="+mn-lt"/>
                <a:cs typeface="+mn-lt"/>
              </a:rPr>
              <a:t>Se</a:t>
            </a:r>
            <a:r>
              <a:rPr lang="en-US">
                <a:latin typeface="Univers Condensed" panose="020B0506020202050204" pitchFamily="34" charset="0"/>
                <a:ea typeface="+mn-lt"/>
                <a:cs typeface="+mn-lt"/>
              </a:rPr>
              <a:t>cures API and data access using AWS Amplify Auth (Cognito) with role-based access control</a:t>
            </a:r>
            <a:endParaRPr lang="en-US" sz="1800">
              <a:latin typeface="Univers Condensed" panose="020B0506020202050204" pitchFamily="34" charset="0"/>
              <a:cs typeface="Calibri"/>
            </a:endParaRPr>
          </a:p>
          <a:p>
            <a:endParaRPr lang="en-US"/>
          </a:p>
        </p:txBody>
      </p:sp>
      <p:sp>
        <p:nvSpPr>
          <p:cNvPr id="6" name="Footer Placeholder 5">
            <a:extLst>
              <a:ext uri="{FF2B5EF4-FFF2-40B4-BE49-F238E27FC236}">
                <a16:creationId xmlns:a16="http://schemas.microsoft.com/office/drawing/2014/main" id="{18EEE6C2-DB3C-39F3-DD9A-008B263429D3}"/>
              </a:ext>
            </a:extLst>
          </p:cNvPr>
          <p:cNvSpPr>
            <a:spLocks noGrp="1"/>
          </p:cNvSpPr>
          <p:nvPr>
            <p:ph type="ftr" sz="quarter" idx="11"/>
          </p:nvPr>
        </p:nvSpPr>
        <p:spPr/>
        <p:txBody>
          <a:bodyPr/>
          <a:lstStyle/>
          <a:p>
            <a:r>
              <a:rPr lang="en-US"/>
              <a:t>8020FIT.AI</a:t>
            </a:r>
          </a:p>
        </p:txBody>
      </p:sp>
      <p:sp>
        <p:nvSpPr>
          <p:cNvPr id="7" name="Slide Number Placeholder 6">
            <a:extLst>
              <a:ext uri="{FF2B5EF4-FFF2-40B4-BE49-F238E27FC236}">
                <a16:creationId xmlns:a16="http://schemas.microsoft.com/office/drawing/2014/main" id="{8356BACB-C9A0-D9CE-4321-7C52A9F3A0F5}"/>
              </a:ext>
            </a:extLst>
          </p:cNvPr>
          <p:cNvSpPr>
            <a:spLocks noGrp="1"/>
          </p:cNvSpPr>
          <p:nvPr>
            <p:ph type="sldNum" sz="quarter" idx="12"/>
          </p:nvPr>
        </p:nvSpPr>
        <p:spPr/>
        <p:txBody>
          <a:bodyPr/>
          <a:lstStyle/>
          <a:p>
            <a:fld id="{290DB59D-69E7-401C-8830-EDCCB503373B}" type="slidenum">
              <a:rPr lang="en-US" smtClean="0"/>
              <a:pPr/>
              <a:t>17</a:t>
            </a:fld>
            <a:endParaRPr lang="en-US"/>
          </a:p>
        </p:txBody>
      </p:sp>
    </p:spTree>
    <p:extLst>
      <p:ext uri="{BB962C8B-B14F-4D97-AF65-F5344CB8AC3E}">
        <p14:creationId xmlns:p14="http://schemas.microsoft.com/office/powerpoint/2010/main" val="28299123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 name="Picture Placeholder 53" descr="Woman flipping a large tire">
            <a:extLst>
              <a:ext uri="{FF2B5EF4-FFF2-40B4-BE49-F238E27FC236}">
                <a16:creationId xmlns:a16="http://schemas.microsoft.com/office/drawing/2014/main" id="{E61F0118-80DA-F7A1-AF24-125D8D2EE4CC}"/>
              </a:ext>
            </a:extLst>
          </p:cNvPr>
          <p:cNvPicPr>
            <a:picLocks noGrp="1" noChangeAspect="1"/>
          </p:cNvPicPr>
          <p:nvPr>
            <p:ph type="pic" sz="quarter" idx="12"/>
          </p:nvPr>
        </p:nvPicPr>
        <p:blipFill>
          <a:blip r:embed="rId2"/>
          <a:srcRect l="7" r="7"/>
          <a:stretch>
            <a:fillRect/>
          </a:stretch>
        </p:blipFill>
        <p:spPr/>
      </p:pic>
      <p:sp>
        <p:nvSpPr>
          <p:cNvPr id="34" name="Title 33">
            <a:extLst>
              <a:ext uri="{FF2B5EF4-FFF2-40B4-BE49-F238E27FC236}">
                <a16:creationId xmlns:a16="http://schemas.microsoft.com/office/drawing/2014/main" id="{0F3A6B00-BEC1-D962-7852-20F2B433CE23}"/>
              </a:ext>
            </a:extLst>
          </p:cNvPr>
          <p:cNvSpPr>
            <a:spLocks noGrp="1"/>
          </p:cNvSpPr>
          <p:nvPr>
            <p:ph type="title"/>
          </p:nvPr>
        </p:nvSpPr>
        <p:spPr/>
        <p:txBody>
          <a:bodyPr/>
          <a:lstStyle/>
          <a:p>
            <a:r>
              <a:rPr lang="en-US"/>
              <a:t>Schedule</a:t>
            </a:r>
          </a:p>
        </p:txBody>
      </p:sp>
      <p:sp>
        <p:nvSpPr>
          <p:cNvPr id="36" name="Text Placeholder 35">
            <a:extLst>
              <a:ext uri="{FF2B5EF4-FFF2-40B4-BE49-F238E27FC236}">
                <a16:creationId xmlns:a16="http://schemas.microsoft.com/office/drawing/2014/main" id="{FD8F9A3D-7C7B-4C50-5B54-7932FB1F5B48}"/>
              </a:ext>
            </a:extLst>
          </p:cNvPr>
          <p:cNvSpPr>
            <a:spLocks noGrp="1"/>
          </p:cNvSpPr>
          <p:nvPr>
            <p:ph type="body" sz="quarter" idx="14"/>
          </p:nvPr>
        </p:nvSpPr>
        <p:spPr/>
        <p:txBody>
          <a:bodyPr/>
          <a:lstStyle/>
          <a:p>
            <a:r>
              <a:rPr lang="en-US"/>
              <a:t>Schedule</a:t>
            </a:r>
          </a:p>
        </p:txBody>
      </p:sp>
      <p:sp>
        <p:nvSpPr>
          <p:cNvPr id="37" name="Text Placeholder 36">
            <a:extLst>
              <a:ext uri="{FF2B5EF4-FFF2-40B4-BE49-F238E27FC236}">
                <a16:creationId xmlns:a16="http://schemas.microsoft.com/office/drawing/2014/main" id="{AF4283E6-992E-9B3C-53D5-98BACBFC9BB8}"/>
              </a:ext>
            </a:extLst>
          </p:cNvPr>
          <p:cNvSpPr>
            <a:spLocks noGrp="1"/>
          </p:cNvSpPr>
          <p:nvPr>
            <p:ph type="body" sz="quarter" idx="15"/>
          </p:nvPr>
        </p:nvSpPr>
        <p:spPr/>
        <p:txBody>
          <a:bodyPr/>
          <a:lstStyle/>
          <a:p>
            <a:r>
              <a:rPr lang="en-US"/>
              <a:t>Schedule</a:t>
            </a:r>
          </a:p>
        </p:txBody>
      </p:sp>
      <p:sp>
        <p:nvSpPr>
          <p:cNvPr id="8" name="Text Placeholder 7">
            <a:extLst>
              <a:ext uri="{FF2B5EF4-FFF2-40B4-BE49-F238E27FC236}">
                <a16:creationId xmlns:a16="http://schemas.microsoft.com/office/drawing/2014/main" id="{2B7B9261-2BE4-4F85-B8D1-90A7345436BD}"/>
              </a:ext>
            </a:extLst>
          </p:cNvPr>
          <p:cNvSpPr>
            <a:spLocks noGrp="1"/>
          </p:cNvSpPr>
          <p:nvPr>
            <p:ph type="body" sz="quarter" idx="3"/>
          </p:nvPr>
        </p:nvSpPr>
        <p:spPr/>
        <p:txBody>
          <a:bodyPr/>
          <a:lstStyle/>
          <a:p>
            <a:r>
              <a:rPr lang="en-US"/>
              <a:t>weekly</a:t>
            </a:r>
          </a:p>
          <a:p>
            <a:endParaRPr lang="en-US"/>
          </a:p>
        </p:txBody>
      </p:sp>
      <p:sp>
        <p:nvSpPr>
          <p:cNvPr id="9" name="Text Placeholder 8">
            <a:extLst>
              <a:ext uri="{FF2B5EF4-FFF2-40B4-BE49-F238E27FC236}">
                <a16:creationId xmlns:a16="http://schemas.microsoft.com/office/drawing/2014/main" id="{E65A5319-8E4D-10C4-46D1-78F51BF02ED2}"/>
              </a:ext>
            </a:extLst>
          </p:cNvPr>
          <p:cNvSpPr>
            <a:spLocks noGrp="1"/>
          </p:cNvSpPr>
          <p:nvPr>
            <p:ph type="body" sz="quarter" idx="16"/>
          </p:nvPr>
        </p:nvSpPr>
        <p:spPr/>
        <p:txBody>
          <a:bodyPr/>
          <a:lstStyle/>
          <a:p>
            <a:r>
              <a:rPr lang="en-US" err="1"/>
              <a:t>spr</a:t>
            </a:r>
            <a:r>
              <a:rPr lang="en-US"/>
              <a:t> 000</a:t>
            </a:r>
          </a:p>
          <a:p>
            <a:endParaRPr lang="en-US"/>
          </a:p>
        </p:txBody>
      </p:sp>
      <p:sp>
        <p:nvSpPr>
          <p:cNvPr id="10" name="Text Placeholder 9">
            <a:extLst>
              <a:ext uri="{FF2B5EF4-FFF2-40B4-BE49-F238E27FC236}">
                <a16:creationId xmlns:a16="http://schemas.microsoft.com/office/drawing/2014/main" id="{96FDBF80-EA8C-74F6-68DF-2D4CA44E5715}"/>
              </a:ext>
            </a:extLst>
          </p:cNvPr>
          <p:cNvSpPr>
            <a:spLocks noGrp="1"/>
          </p:cNvSpPr>
          <p:nvPr>
            <p:ph type="body" sz="quarter" idx="17"/>
          </p:nvPr>
        </p:nvSpPr>
        <p:spPr/>
        <p:txBody>
          <a:bodyPr/>
          <a:lstStyle/>
          <a:p>
            <a:r>
              <a:rPr lang="en-US" err="1"/>
              <a:t>spr</a:t>
            </a:r>
            <a:r>
              <a:rPr lang="en-US"/>
              <a:t> 001</a:t>
            </a:r>
          </a:p>
          <a:p>
            <a:endParaRPr lang="en-US"/>
          </a:p>
        </p:txBody>
      </p:sp>
      <p:sp>
        <p:nvSpPr>
          <p:cNvPr id="11" name="Text Placeholder 10">
            <a:extLst>
              <a:ext uri="{FF2B5EF4-FFF2-40B4-BE49-F238E27FC236}">
                <a16:creationId xmlns:a16="http://schemas.microsoft.com/office/drawing/2014/main" id="{C5BC20F7-09DE-8825-AB0D-C0EC257E3170}"/>
              </a:ext>
            </a:extLst>
          </p:cNvPr>
          <p:cNvSpPr>
            <a:spLocks noGrp="1"/>
          </p:cNvSpPr>
          <p:nvPr>
            <p:ph type="body" sz="quarter" idx="18"/>
          </p:nvPr>
        </p:nvSpPr>
        <p:spPr/>
        <p:txBody>
          <a:bodyPr/>
          <a:lstStyle/>
          <a:p>
            <a:r>
              <a:rPr lang="en-US" err="1"/>
              <a:t>spr</a:t>
            </a:r>
            <a:r>
              <a:rPr lang="en-US"/>
              <a:t> 002</a:t>
            </a:r>
          </a:p>
        </p:txBody>
      </p:sp>
      <p:sp>
        <p:nvSpPr>
          <p:cNvPr id="12" name="Text Placeholder 11">
            <a:extLst>
              <a:ext uri="{FF2B5EF4-FFF2-40B4-BE49-F238E27FC236}">
                <a16:creationId xmlns:a16="http://schemas.microsoft.com/office/drawing/2014/main" id="{C7E063CF-D1EE-48BA-5E76-16747EF01F79}"/>
              </a:ext>
            </a:extLst>
          </p:cNvPr>
          <p:cNvSpPr>
            <a:spLocks noGrp="1"/>
          </p:cNvSpPr>
          <p:nvPr>
            <p:ph type="body" sz="quarter" idx="19"/>
          </p:nvPr>
        </p:nvSpPr>
        <p:spPr/>
        <p:txBody>
          <a:bodyPr/>
          <a:lstStyle/>
          <a:p>
            <a:r>
              <a:rPr lang="en-US" err="1"/>
              <a:t>Spr</a:t>
            </a:r>
            <a:r>
              <a:rPr lang="en-US"/>
              <a:t> 003</a:t>
            </a:r>
          </a:p>
          <a:p>
            <a:endParaRPr lang="en-US"/>
          </a:p>
        </p:txBody>
      </p:sp>
      <p:sp>
        <p:nvSpPr>
          <p:cNvPr id="13" name="Text Placeholder 12">
            <a:extLst>
              <a:ext uri="{FF2B5EF4-FFF2-40B4-BE49-F238E27FC236}">
                <a16:creationId xmlns:a16="http://schemas.microsoft.com/office/drawing/2014/main" id="{747C3907-FA20-99B7-10DB-9E2BCBCA5EF8}"/>
              </a:ext>
            </a:extLst>
          </p:cNvPr>
          <p:cNvSpPr>
            <a:spLocks noGrp="1"/>
          </p:cNvSpPr>
          <p:nvPr>
            <p:ph type="body" sz="quarter" idx="20"/>
          </p:nvPr>
        </p:nvSpPr>
        <p:spPr>
          <a:xfrm>
            <a:off x="8851392" y="612648"/>
            <a:ext cx="2706624" cy="749808"/>
          </a:xfrm>
        </p:spPr>
        <p:txBody>
          <a:bodyPr/>
          <a:lstStyle/>
          <a:p>
            <a:endParaRPr lang="en-US"/>
          </a:p>
          <a:p>
            <a:r>
              <a:rPr lang="en-US"/>
              <a:t>Mondays @ 7:30pm</a:t>
            </a:r>
          </a:p>
        </p:txBody>
      </p:sp>
      <p:sp>
        <p:nvSpPr>
          <p:cNvPr id="14" name="Text Placeholder 13">
            <a:extLst>
              <a:ext uri="{FF2B5EF4-FFF2-40B4-BE49-F238E27FC236}">
                <a16:creationId xmlns:a16="http://schemas.microsoft.com/office/drawing/2014/main" id="{0D9653B7-41F9-2EF7-27C5-06C3A7EDED74}"/>
              </a:ext>
            </a:extLst>
          </p:cNvPr>
          <p:cNvSpPr>
            <a:spLocks noGrp="1"/>
          </p:cNvSpPr>
          <p:nvPr>
            <p:ph type="body" sz="quarter" idx="21"/>
          </p:nvPr>
        </p:nvSpPr>
        <p:spPr/>
        <p:txBody>
          <a:bodyPr/>
          <a:lstStyle/>
          <a:p>
            <a:r>
              <a:rPr lang="en-US"/>
              <a:t>January 25 – February 10</a:t>
            </a:r>
          </a:p>
          <a:p>
            <a:endParaRPr lang="en-US"/>
          </a:p>
        </p:txBody>
      </p:sp>
      <p:sp>
        <p:nvSpPr>
          <p:cNvPr id="15" name="Text Placeholder 14">
            <a:extLst>
              <a:ext uri="{FF2B5EF4-FFF2-40B4-BE49-F238E27FC236}">
                <a16:creationId xmlns:a16="http://schemas.microsoft.com/office/drawing/2014/main" id="{5B2D5022-0FE1-492E-E6A9-90A3FBC1FE9F}"/>
              </a:ext>
            </a:extLst>
          </p:cNvPr>
          <p:cNvSpPr>
            <a:spLocks noGrp="1"/>
          </p:cNvSpPr>
          <p:nvPr>
            <p:ph type="body" sz="quarter" idx="22"/>
          </p:nvPr>
        </p:nvSpPr>
        <p:spPr/>
        <p:txBody>
          <a:bodyPr/>
          <a:lstStyle/>
          <a:p>
            <a:r>
              <a:rPr lang="en-US"/>
              <a:t>February 10 – March 10</a:t>
            </a:r>
          </a:p>
          <a:p>
            <a:endParaRPr lang="en-US"/>
          </a:p>
        </p:txBody>
      </p:sp>
      <p:sp>
        <p:nvSpPr>
          <p:cNvPr id="16" name="Text Placeholder 15">
            <a:extLst>
              <a:ext uri="{FF2B5EF4-FFF2-40B4-BE49-F238E27FC236}">
                <a16:creationId xmlns:a16="http://schemas.microsoft.com/office/drawing/2014/main" id="{5BD4ED9D-44B4-B7B7-311A-78A4F36C2215}"/>
              </a:ext>
            </a:extLst>
          </p:cNvPr>
          <p:cNvSpPr>
            <a:spLocks noGrp="1"/>
          </p:cNvSpPr>
          <p:nvPr>
            <p:ph type="body" sz="quarter" idx="23"/>
          </p:nvPr>
        </p:nvSpPr>
        <p:spPr/>
        <p:txBody>
          <a:bodyPr/>
          <a:lstStyle/>
          <a:p>
            <a:r>
              <a:rPr lang="en-US"/>
              <a:t>March 10 – April 7</a:t>
            </a:r>
          </a:p>
          <a:p>
            <a:endParaRPr lang="en-US"/>
          </a:p>
        </p:txBody>
      </p:sp>
      <p:sp>
        <p:nvSpPr>
          <p:cNvPr id="17" name="Text Placeholder 16">
            <a:extLst>
              <a:ext uri="{FF2B5EF4-FFF2-40B4-BE49-F238E27FC236}">
                <a16:creationId xmlns:a16="http://schemas.microsoft.com/office/drawing/2014/main" id="{C44E2447-81F8-653F-F69E-41308CD3B138}"/>
              </a:ext>
            </a:extLst>
          </p:cNvPr>
          <p:cNvSpPr>
            <a:spLocks noGrp="1"/>
          </p:cNvSpPr>
          <p:nvPr>
            <p:ph type="body" sz="quarter" idx="24"/>
          </p:nvPr>
        </p:nvSpPr>
        <p:spPr/>
        <p:txBody>
          <a:bodyPr/>
          <a:lstStyle/>
          <a:p>
            <a:r>
              <a:rPr lang="en-US"/>
              <a:t>April 7 – May 5</a:t>
            </a:r>
          </a:p>
          <a:p>
            <a:endParaRPr lang="en-US"/>
          </a:p>
        </p:txBody>
      </p:sp>
      <p:sp>
        <p:nvSpPr>
          <p:cNvPr id="4" name="Footer Placeholder 3">
            <a:extLst>
              <a:ext uri="{FF2B5EF4-FFF2-40B4-BE49-F238E27FC236}">
                <a16:creationId xmlns:a16="http://schemas.microsoft.com/office/drawing/2014/main" id="{81B4B37C-FEED-75F7-305D-DAB618E27193}"/>
              </a:ext>
            </a:extLst>
          </p:cNvPr>
          <p:cNvSpPr>
            <a:spLocks noGrp="1"/>
          </p:cNvSpPr>
          <p:nvPr>
            <p:ph type="ftr" sz="quarter" idx="10"/>
          </p:nvPr>
        </p:nvSpPr>
        <p:spPr/>
        <p:txBody>
          <a:bodyPr/>
          <a:lstStyle/>
          <a:p>
            <a:r>
              <a:rPr lang="en-US"/>
              <a:t>8020fit.ai</a:t>
            </a:r>
          </a:p>
        </p:txBody>
      </p:sp>
      <p:sp>
        <p:nvSpPr>
          <p:cNvPr id="5" name="Slide Number Placeholder 4">
            <a:extLst>
              <a:ext uri="{FF2B5EF4-FFF2-40B4-BE49-F238E27FC236}">
                <a16:creationId xmlns:a16="http://schemas.microsoft.com/office/drawing/2014/main" id="{2BEEC7ED-B38F-33E4-52C3-5A73AF1AAA17}"/>
              </a:ext>
            </a:extLst>
          </p:cNvPr>
          <p:cNvSpPr>
            <a:spLocks noGrp="1"/>
          </p:cNvSpPr>
          <p:nvPr>
            <p:ph type="sldNum" sz="quarter" idx="11"/>
          </p:nvPr>
        </p:nvSpPr>
        <p:spPr/>
        <p:txBody>
          <a:bodyPr/>
          <a:lstStyle/>
          <a:p>
            <a:fld id="{294A09A9-5501-47C1-A89A-A340965A2BE2}" type="slidenum">
              <a:rPr lang="en-US" smtClean="0"/>
              <a:pPr/>
              <a:t>18</a:t>
            </a:fld>
            <a:endParaRPr lang="en-US"/>
          </a:p>
        </p:txBody>
      </p:sp>
    </p:spTree>
    <p:extLst>
      <p:ext uri="{BB962C8B-B14F-4D97-AF65-F5344CB8AC3E}">
        <p14:creationId xmlns:p14="http://schemas.microsoft.com/office/powerpoint/2010/main" val="32348723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322F4262-7412-AB28-4D27-583D64AEB343}"/>
              </a:ext>
            </a:extLst>
          </p:cNvPr>
          <p:cNvSpPr>
            <a:spLocks noGrp="1"/>
          </p:cNvSpPr>
          <p:nvPr>
            <p:ph type="title"/>
          </p:nvPr>
        </p:nvSpPr>
        <p:spPr>
          <a:xfrm>
            <a:off x="630936" y="4189396"/>
            <a:ext cx="4572000" cy="676656"/>
          </a:xfrm>
        </p:spPr>
        <p:txBody>
          <a:bodyPr/>
          <a:lstStyle/>
          <a:p>
            <a:endParaRPr lang="en-US"/>
          </a:p>
        </p:txBody>
      </p:sp>
      <p:sp>
        <p:nvSpPr>
          <p:cNvPr id="3" name="Footer Placeholder 2">
            <a:extLst>
              <a:ext uri="{FF2B5EF4-FFF2-40B4-BE49-F238E27FC236}">
                <a16:creationId xmlns:a16="http://schemas.microsoft.com/office/drawing/2014/main" id="{4BC65D91-8245-6C68-6746-481708B61E8A}"/>
              </a:ext>
            </a:extLst>
          </p:cNvPr>
          <p:cNvSpPr>
            <a:spLocks noGrp="1"/>
          </p:cNvSpPr>
          <p:nvPr>
            <p:ph type="ftr" sz="quarter" idx="10"/>
          </p:nvPr>
        </p:nvSpPr>
        <p:spPr>
          <a:xfrm>
            <a:off x="7099139" y="6176963"/>
            <a:ext cx="3890010" cy="365125"/>
          </a:xfrm>
        </p:spPr>
        <p:txBody>
          <a:bodyPr anchor="ctr">
            <a:normAutofit/>
          </a:bodyPr>
          <a:lstStyle/>
          <a:p>
            <a:pPr>
              <a:spcAft>
                <a:spcPts val="600"/>
              </a:spcAft>
            </a:pPr>
            <a:r>
              <a:rPr lang="en-US"/>
              <a:t>Fitness Presentation</a:t>
            </a:r>
          </a:p>
        </p:txBody>
      </p:sp>
      <p:sp>
        <p:nvSpPr>
          <p:cNvPr id="4" name="Slide Number Placeholder 3">
            <a:extLst>
              <a:ext uri="{FF2B5EF4-FFF2-40B4-BE49-F238E27FC236}">
                <a16:creationId xmlns:a16="http://schemas.microsoft.com/office/drawing/2014/main" id="{C01FC5D9-2A81-1CFA-BAF4-480B5DC406A1}"/>
              </a:ext>
            </a:extLst>
          </p:cNvPr>
          <p:cNvSpPr>
            <a:spLocks noGrp="1"/>
          </p:cNvSpPr>
          <p:nvPr>
            <p:ph type="sldNum" sz="quarter" idx="11"/>
          </p:nvPr>
        </p:nvSpPr>
        <p:spPr>
          <a:xfrm>
            <a:off x="11145359" y="6176963"/>
            <a:ext cx="440851" cy="365125"/>
          </a:xfrm>
        </p:spPr>
        <p:txBody>
          <a:bodyPr anchor="ctr">
            <a:normAutofit/>
          </a:bodyPr>
          <a:lstStyle/>
          <a:p>
            <a:pPr>
              <a:spcAft>
                <a:spcPts val="600"/>
              </a:spcAft>
            </a:pPr>
            <a:fld id="{294A09A9-5501-47C1-A89A-A340965A2BE2}" type="slidenum">
              <a:rPr lang="en-US" smtClean="0"/>
              <a:pPr>
                <a:spcAft>
                  <a:spcPts val="600"/>
                </a:spcAft>
              </a:pPr>
              <a:t>19</a:t>
            </a:fld>
            <a:endParaRPr lang="en-US"/>
          </a:p>
        </p:txBody>
      </p:sp>
      <p:pic>
        <p:nvPicPr>
          <p:cNvPr id="7" name="Content Placeholder 6">
            <a:extLst>
              <a:ext uri="{FF2B5EF4-FFF2-40B4-BE49-F238E27FC236}">
                <a16:creationId xmlns:a16="http://schemas.microsoft.com/office/drawing/2014/main" id="{493AA157-92CF-5B96-2CF5-826509750C13}"/>
              </a:ext>
            </a:extLst>
          </p:cNvPr>
          <p:cNvPicPr>
            <a:picLocks noGrp="1" noChangeAspect="1"/>
          </p:cNvPicPr>
          <p:nvPr>
            <p:ph sz="quarter" idx="12"/>
          </p:nvPr>
        </p:nvPicPr>
        <p:blipFill>
          <a:blip r:embed="rId2"/>
          <a:stretch>
            <a:fillRect/>
          </a:stretch>
        </p:blipFill>
        <p:spPr>
          <a:xfrm>
            <a:off x="5594405" y="1234440"/>
            <a:ext cx="5700157" cy="4389120"/>
          </a:xfrm>
          <a:prstGeom prst="rect">
            <a:avLst/>
          </a:prstGeom>
          <a:noFill/>
        </p:spPr>
      </p:pic>
      <p:sp>
        <p:nvSpPr>
          <p:cNvPr id="14" name="Text Placeholder 5">
            <a:extLst>
              <a:ext uri="{FF2B5EF4-FFF2-40B4-BE49-F238E27FC236}">
                <a16:creationId xmlns:a16="http://schemas.microsoft.com/office/drawing/2014/main" id="{1390D1F2-1F4D-1F49-405E-39DFB180CB60}"/>
              </a:ext>
            </a:extLst>
          </p:cNvPr>
          <p:cNvSpPr>
            <a:spLocks noGrp="1"/>
          </p:cNvSpPr>
          <p:nvPr>
            <p:ph type="body" sz="quarter" idx="15"/>
          </p:nvPr>
        </p:nvSpPr>
        <p:spPr>
          <a:xfrm>
            <a:off x="630936" y="2587752"/>
            <a:ext cx="4572000" cy="676656"/>
          </a:xfrm>
        </p:spPr>
        <p:txBody>
          <a:bodyPr/>
          <a:lstStyle/>
          <a:p>
            <a:r>
              <a:rPr lang="en-US"/>
              <a:t>Context</a:t>
            </a:r>
          </a:p>
          <a:p>
            <a:r>
              <a:rPr lang="en-US"/>
              <a:t>Diagram</a:t>
            </a:r>
          </a:p>
        </p:txBody>
      </p:sp>
    </p:spTree>
    <p:extLst>
      <p:ext uri="{BB962C8B-B14F-4D97-AF65-F5344CB8AC3E}">
        <p14:creationId xmlns:p14="http://schemas.microsoft.com/office/powerpoint/2010/main" val="22015476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Placeholder 26" descr="Woman resting against a storefront">
            <a:extLst>
              <a:ext uri="{FF2B5EF4-FFF2-40B4-BE49-F238E27FC236}">
                <a16:creationId xmlns:a16="http://schemas.microsoft.com/office/drawing/2014/main" id="{E8D52547-4BB6-D6EC-D44D-F2C9559CE389}"/>
              </a:ext>
            </a:extLst>
          </p:cNvPr>
          <p:cNvPicPr>
            <a:picLocks noGrp="1" noChangeAspect="1"/>
          </p:cNvPicPr>
          <p:nvPr>
            <p:ph type="pic" sz="quarter" idx="12"/>
          </p:nvPr>
        </p:nvPicPr>
        <p:blipFill>
          <a:blip r:embed="rId2"/>
          <a:srcRect l="7" r="7"/>
          <a:stretch>
            <a:fillRect/>
          </a:stretch>
        </p:blipFill>
        <p:spPr>
          <a:prstGeom prst="rect">
            <a:avLst/>
          </a:prstGeom>
        </p:spPr>
      </p:pic>
      <p:sp>
        <p:nvSpPr>
          <p:cNvPr id="3" name="Title 2">
            <a:extLst>
              <a:ext uri="{FF2B5EF4-FFF2-40B4-BE49-F238E27FC236}">
                <a16:creationId xmlns:a16="http://schemas.microsoft.com/office/drawing/2014/main" id="{13EBA792-46F4-10F8-9FFF-494B35B68955}"/>
              </a:ext>
            </a:extLst>
          </p:cNvPr>
          <p:cNvSpPr>
            <a:spLocks noGrp="1"/>
          </p:cNvSpPr>
          <p:nvPr>
            <p:ph type="title"/>
          </p:nvPr>
        </p:nvSpPr>
        <p:spPr/>
        <p:txBody>
          <a:bodyPr/>
          <a:lstStyle/>
          <a:p>
            <a:r>
              <a:rPr lang="en-US"/>
              <a:t>AGENDA</a:t>
            </a:r>
            <a:br>
              <a:rPr lang="en-US"/>
            </a:br>
            <a:endParaRPr lang="en-US"/>
          </a:p>
        </p:txBody>
      </p:sp>
      <p:sp>
        <p:nvSpPr>
          <p:cNvPr id="7" name="Text Placeholder 6">
            <a:extLst>
              <a:ext uri="{FF2B5EF4-FFF2-40B4-BE49-F238E27FC236}">
                <a16:creationId xmlns:a16="http://schemas.microsoft.com/office/drawing/2014/main" id="{F59D36AC-6517-3A33-249D-98417A49DCCF}"/>
              </a:ext>
            </a:extLst>
          </p:cNvPr>
          <p:cNvSpPr>
            <a:spLocks noGrp="1"/>
          </p:cNvSpPr>
          <p:nvPr>
            <p:ph type="body" sz="quarter" idx="14"/>
          </p:nvPr>
        </p:nvSpPr>
        <p:spPr/>
        <p:txBody>
          <a:bodyPr/>
          <a:lstStyle/>
          <a:p>
            <a:r>
              <a:rPr lang="en-US"/>
              <a:t>AGENDA</a:t>
            </a:r>
          </a:p>
          <a:p>
            <a:endParaRPr lang="en-US"/>
          </a:p>
        </p:txBody>
      </p:sp>
      <p:sp>
        <p:nvSpPr>
          <p:cNvPr id="8" name="Text Placeholder 7">
            <a:extLst>
              <a:ext uri="{FF2B5EF4-FFF2-40B4-BE49-F238E27FC236}">
                <a16:creationId xmlns:a16="http://schemas.microsoft.com/office/drawing/2014/main" id="{5AE3ECDD-80A7-A99E-2458-A40BDC0491D6}"/>
              </a:ext>
            </a:extLst>
          </p:cNvPr>
          <p:cNvSpPr>
            <a:spLocks noGrp="1"/>
          </p:cNvSpPr>
          <p:nvPr>
            <p:ph type="body" sz="quarter" idx="15"/>
          </p:nvPr>
        </p:nvSpPr>
        <p:spPr/>
        <p:txBody>
          <a:bodyPr/>
          <a:lstStyle/>
          <a:p>
            <a:r>
              <a:rPr lang="en-US"/>
              <a:t>AGENDA</a:t>
            </a:r>
          </a:p>
          <a:p>
            <a:endParaRPr lang="en-US"/>
          </a:p>
        </p:txBody>
      </p:sp>
      <p:sp>
        <p:nvSpPr>
          <p:cNvPr id="26" name="Content Placeholder 25">
            <a:extLst>
              <a:ext uri="{FF2B5EF4-FFF2-40B4-BE49-F238E27FC236}">
                <a16:creationId xmlns:a16="http://schemas.microsoft.com/office/drawing/2014/main" id="{3A861CA2-05D4-AE97-2730-38B241E42CFB}"/>
              </a:ext>
            </a:extLst>
          </p:cNvPr>
          <p:cNvSpPr>
            <a:spLocks noGrp="1"/>
          </p:cNvSpPr>
          <p:nvPr>
            <p:ph sz="quarter" idx="13"/>
          </p:nvPr>
        </p:nvSpPr>
        <p:spPr>
          <a:xfrm>
            <a:off x="6812279" y="508000"/>
            <a:ext cx="5278745" cy="6034088"/>
          </a:xfrm>
        </p:spPr>
        <p:txBody>
          <a:bodyPr>
            <a:normAutofit fontScale="70000" lnSpcReduction="20000"/>
          </a:bodyPr>
          <a:lstStyle/>
          <a:p>
            <a:pPr>
              <a:lnSpc>
                <a:spcPct val="100000"/>
              </a:lnSpc>
            </a:pPr>
            <a:r>
              <a:rPr lang="en-US" spc="100">
                <a:latin typeface="Univers Condensed" panose="020B0506020202050204" pitchFamily="34" charset="0"/>
                <a:cs typeface="Calibri"/>
              </a:rPr>
              <a:t>Feedback adjustments</a:t>
            </a:r>
          </a:p>
          <a:p>
            <a:pPr>
              <a:lnSpc>
                <a:spcPct val="100000"/>
              </a:lnSpc>
            </a:pPr>
            <a:r>
              <a:rPr lang="en-US" spc="100">
                <a:latin typeface="Univers Condensed" panose="020B0506020202050204" pitchFamily="34" charset="0"/>
                <a:cs typeface="Calibri"/>
              </a:rPr>
              <a:t>Problem statement</a:t>
            </a:r>
            <a:endParaRPr lang="en-US" sz="2400" b="1" spc="100">
              <a:latin typeface="Univers Condensed" panose="020B0506020202050204" pitchFamily="34" charset="0"/>
              <a:cs typeface="Calibri"/>
            </a:endParaRPr>
          </a:p>
          <a:p>
            <a:pPr>
              <a:lnSpc>
                <a:spcPct val="100000"/>
              </a:lnSpc>
            </a:pPr>
            <a:r>
              <a:rPr lang="en-US" spc="100">
                <a:latin typeface="Univers Condensed" panose="020B0506020202050204" pitchFamily="34" charset="0"/>
                <a:cs typeface="Calibri"/>
              </a:rPr>
              <a:t>Project description</a:t>
            </a:r>
          </a:p>
          <a:p>
            <a:pPr>
              <a:lnSpc>
                <a:spcPct val="100000"/>
              </a:lnSpc>
            </a:pPr>
            <a:r>
              <a:rPr lang="en-US" sz="2400" b="1" spc="100">
                <a:latin typeface="Univers Condensed" panose="020B0506020202050204" pitchFamily="34" charset="0"/>
              </a:rPr>
              <a:t>Working agreement</a:t>
            </a:r>
          </a:p>
          <a:p>
            <a:pPr>
              <a:lnSpc>
                <a:spcPct val="100000"/>
              </a:lnSpc>
            </a:pPr>
            <a:r>
              <a:rPr lang="en-US" spc="100">
                <a:latin typeface="Univers Condensed" panose="020B0506020202050204" pitchFamily="34" charset="0"/>
                <a:cs typeface="Calibri"/>
              </a:rPr>
              <a:t>Personas</a:t>
            </a:r>
          </a:p>
          <a:p>
            <a:pPr>
              <a:lnSpc>
                <a:spcPct val="100000"/>
              </a:lnSpc>
            </a:pPr>
            <a:r>
              <a:rPr lang="en-US" sz="2400" b="1" spc="100">
                <a:latin typeface="Univers Condensed" panose="020B0506020202050204" pitchFamily="34" charset="0"/>
              </a:rPr>
              <a:t>Minimum viable product</a:t>
            </a:r>
          </a:p>
          <a:p>
            <a:pPr>
              <a:lnSpc>
                <a:spcPct val="100000"/>
              </a:lnSpc>
            </a:pPr>
            <a:r>
              <a:rPr lang="en-US" spc="100">
                <a:latin typeface="Univers Condensed" panose="020B0506020202050204" pitchFamily="34" charset="0"/>
                <a:cs typeface="Calibri"/>
              </a:rPr>
              <a:t>technologies</a:t>
            </a:r>
            <a:endParaRPr lang="en-US" sz="2400" b="1" spc="100">
              <a:latin typeface="Univers Condensed" panose="020B0506020202050204" pitchFamily="34" charset="0"/>
              <a:cs typeface="Calibri"/>
            </a:endParaRPr>
          </a:p>
          <a:p>
            <a:pPr>
              <a:lnSpc>
                <a:spcPct val="100000"/>
              </a:lnSpc>
            </a:pPr>
            <a:r>
              <a:rPr lang="en-US" spc="100">
                <a:latin typeface="Univers Condensed" panose="020B0506020202050204" pitchFamily="34" charset="0"/>
                <a:cs typeface="Calibri"/>
              </a:rPr>
              <a:t>Algorithms</a:t>
            </a:r>
          </a:p>
          <a:p>
            <a:pPr>
              <a:lnSpc>
                <a:spcPct val="100000"/>
              </a:lnSpc>
            </a:pPr>
            <a:r>
              <a:rPr lang="en-US" spc="100">
                <a:latin typeface="Univers Condensed" panose="020B0506020202050204" pitchFamily="34" charset="0"/>
                <a:cs typeface="Calibri"/>
              </a:rPr>
              <a:t>Diagrams</a:t>
            </a:r>
          </a:p>
          <a:p>
            <a:pPr>
              <a:lnSpc>
                <a:spcPct val="100000"/>
              </a:lnSpc>
            </a:pPr>
            <a:r>
              <a:rPr lang="en-US" spc="100">
                <a:latin typeface="Univers Condensed" panose="020B0506020202050204" pitchFamily="34" charset="0"/>
                <a:cs typeface="Calibri"/>
              </a:rPr>
              <a:t>Product Backlog</a:t>
            </a:r>
          </a:p>
          <a:p>
            <a:pPr>
              <a:lnSpc>
                <a:spcPct val="100000"/>
              </a:lnSpc>
            </a:pPr>
            <a:r>
              <a:rPr lang="en-US" spc="100">
                <a:latin typeface="Univers Condensed" panose="020B0506020202050204" pitchFamily="34" charset="0"/>
                <a:cs typeface="Calibri"/>
              </a:rPr>
              <a:t>Sprint 1 backlog</a:t>
            </a:r>
          </a:p>
          <a:p>
            <a:pPr>
              <a:lnSpc>
                <a:spcPct val="100000"/>
              </a:lnSpc>
            </a:pPr>
            <a:r>
              <a:rPr lang="en-US" spc="100">
                <a:latin typeface="Univers Condensed" panose="020B0506020202050204" pitchFamily="34" charset="0"/>
                <a:cs typeface="Calibri"/>
              </a:rPr>
              <a:t>Metrics</a:t>
            </a:r>
          </a:p>
          <a:p>
            <a:pPr>
              <a:lnSpc>
                <a:spcPct val="100000"/>
              </a:lnSpc>
            </a:pPr>
            <a:r>
              <a:rPr lang="en-US" spc="100">
                <a:latin typeface="Univers Condensed" panose="020B0506020202050204" pitchFamily="34" charset="0"/>
                <a:cs typeface="Calibri"/>
              </a:rPr>
              <a:t>Retrospective</a:t>
            </a:r>
          </a:p>
          <a:p>
            <a:pPr>
              <a:lnSpc>
                <a:spcPct val="100000"/>
              </a:lnSpc>
            </a:pPr>
            <a:r>
              <a:rPr lang="en-US" spc="100">
                <a:latin typeface="Univers Condensed" panose="020B0506020202050204" pitchFamily="34" charset="0"/>
                <a:cs typeface="Calibri"/>
              </a:rPr>
              <a:t>Sprint 2 planning</a:t>
            </a:r>
          </a:p>
          <a:p>
            <a:pPr>
              <a:lnSpc>
                <a:spcPct val="100000"/>
              </a:lnSpc>
            </a:pPr>
            <a:r>
              <a:rPr lang="en-US" spc="100">
                <a:latin typeface="Univers Condensed" panose="020B0506020202050204" pitchFamily="34" charset="0"/>
                <a:cs typeface="Calibri"/>
              </a:rPr>
              <a:t>Project demo (App &amp; api Screenshots)</a:t>
            </a:r>
          </a:p>
          <a:p>
            <a:pPr>
              <a:lnSpc>
                <a:spcPct val="100000"/>
              </a:lnSpc>
            </a:pPr>
            <a:r>
              <a:rPr lang="en-US" spc="100">
                <a:latin typeface="Univers Condensed" panose="020B0506020202050204" pitchFamily="34" charset="0"/>
                <a:cs typeface="Calibri"/>
              </a:rPr>
              <a:t>GitHub link</a:t>
            </a:r>
          </a:p>
          <a:p>
            <a:pPr>
              <a:lnSpc>
                <a:spcPct val="100000"/>
              </a:lnSpc>
            </a:pPr>
            <a:r>
              <a:rPr lang="en-US" spc="100">
                <a:latin typeface="Univers Condensed" panose="020B0506020202050204" pitchFamily="34" charset="0"/>
                <a:cs typeface="Calibri"/>
              </a:rPr>
              <a:t>Live app demo</a:t>
            </a:r>
          </a:p>
          <a:p>
            <a:pPr>
              <a:lnSpc>
                <a:spcPct val="100000"/>
              </a:lnSpc>
            </a:pPr>
            <a:endParaRPr lang="en-US" sz="2400" b="1" spc="100">
              <a:latin typeface="Univers Condensed" panose="020B0506020202050204" pitchFamily="34" charset="0"/>
              <a:cs typeface="Calibri"/>
            </a:endParaRPr>
          </a:p>
        </p:txBody>
      </p:sp>
      <p:sp>
        <p:nvSpPr>
          <p:cNvPr id="4" name="Footer Placeholder 3">
            <a:extLst>
              <a:ext uri="{FF2B5EF4-FFF2-40B4-BE49-F238E27FC236}">
                <a16:creationId xmlns:a16="http://schemas.microsoft.com/office/drawing/2014/main" id="{E33E3C90-50FC-9ADB-C7FF-8749D46AEE3F}"/>
              </a:ext>
            </a:extLst>
          </p:cNvPr>
          <p:cNvSpPr>
            <a:spLocks noGrp="1"/>
          </p:cNvSpPr>
          <p:nvPr>
            <p:ph type="ftr" sz="quarter" idx="10"/>
          </p:nvPr>
        </p:nvSpPr>
        <p:spPr/>
        <p:txBody>
          <a:bodyPr/>
          <a:lstStyle/>
          <a:p>
            <a:r>
              <a:rPr lang="en-US"/>
              <a:t>8020fit.ai</a:t>
            </a:r>
          </a:p>
        </p:txBody>
      </p:sp>
      <p:sp>
        <p:nvSpPr>
          <p:cNvPr id="5" name="Slide Number Placeholder 4">
            <a:extLst>
              <a:ext uri="{FF2B5EF4-FFF2-40B4-BE49-F238E27FC236}">
                <a16:creationId xmlns:a16="http://schemas.microsoft.com/office/drawing/2014/main" id="{552EA506-A6E2-5762-2A3A-C3C60595DC55}"/>
              </a:ext>
            </a:extLst>
          </p:cNvPr>
          <p:cNvSpPr>
            <a:spLocks noGrp="1"/>
          </p:cNvSpPr>
          <p:nvPr>
            <p:ph type="sldNum" sz="quarter" idx="11"/>
          </p:nvPr>
        </p:nvSpPr>
        <p:spPr/>
        <p:txBody>
          <a:bodyPr/>
          <a:lstStyle/>
          <a:p>
            <a:fld id="{294A09A9-5501-47C1-A89A-A340965A2BE2}" type="slidenum">
              <a:rPr lang="en-US" smtClean="0"/>
              <a:pPr/>
              <a:t>2</a:t>
            </a:fld>
            <a:endParaRPr lang="en-US"/>
          </a:p>
        </p:txBody>
      </p:sp>
    </p:spTree>
    <p:extLst>
      <p:ext uri="{BB962C8B-B14F-4D97-AF65-F5344CB8AC3E}">
        <p14:creationId xmlns:p14="http://schemas.microsoft.com/office/powerpoint/2010/main" val="22238047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5ACE37-6B56-1C53-8049-602D7984FA6D}"/>
              </a:ext>
            </a:extLst>
          </p:cNvPr>
          <p:cNvSpPr>
            <a:spLocks noGrp="1"/>
          </p:cNvSpPr>
          <p:nvPr>
            <p:ph type="title"/>
          </p:nvPr>
        </p:nvSpPr>
        <p:spPr>
          <a:xfrm>
            <a:off x="630936" y="4131645"/>
            <a:ext cx="4572000" cy="676656"/>
          </a:xfrm>
        </p:spPr>
        <p:txBody>
          <a:bodyPr/>
          <a:lstStyle/>
          <a:p>
            <a:endParaRPr lang="en-US"/>
          </a:p>
        </p:txBody>
      </p:sp>
      <p:sp>
        <p:nvSpPr>
          <p:cNvPr id="3" name="Footer Placeholder 2">
            <a:extLst>
              <a:ext uri="{FF2B5EF4-FFF2-40B4-BE49-F238E27FC236}">
                <a16:creationId xmlns:a16="http://schemas.microsoft.com/office/drawing/2014/main" id="{301C6847-FC47-B327-BB25-FE5066D88386}"/>
              </a:ext>
            </a:extLst>
          </p:cNvPr>
          <p:cNvSpPr>
            <a:spLocks noGrp="1"/>
          </p:cNvSpPr>
          <p:nvPr>
            <p:ph type="ftr" sz="quarter" idx="10"/>
          </p:nvPr>
        </p:nvSpPr>
        <p:spPr/>
        <p:txBody>
          <a:bodyPr/>
          <a:lstStyle/>
          <a:p>
            <a:r>
              <a:rPr lang="en-US"/>
              <a:t>Fitness Presentation</a:t>
            </a:r>
          </a:p>
        </p:txBody>
      </p:sp>
      <p:sp>
        <p:nvSpPr>
          <p:cNvPr id="4" name="Slide Number Placeholder 3">
            <a:extLst>
              <a:ext uri="{FF2B5EF4-FFF2-40B4-BE49-F238E27FC236}">
                <a16:creationId xmlns:a16="http://schemas.microsoft.com/office/drawing/2014/main" id="{98E1C689-7D1E-A0C1-F6CA-EBF839802915}"/>
              </a:ext>
            </a:extLst>
          </p:cNvPr>
          <p:cNvSpPr>
            <a:spLocks noGrp="1"/>
          </p:cNvSpPr>
          <p:nvPr>
            <p:ph type="sldNum" sz="quarter" idx="11"/>
          </p:nvPr>
        </p:nvSpPr>
        <p:spPr/>
        <p:txBody>
          <a:bodyPr/>
          <a:lstStyle/>
          <a:p>
            <a:fld id="{294A09A9-5501-47C1-A89A-A340965A2BE2}" type="slidenum">
              <a:rPr lang="en-US" smtClean="0"/>
              <a:pPr/>
              <a:t>20</a:t>
            </a:fld>
            <a:endParaRPr lang="en-US"/>
          </a:p>
        </p:txBody>
      </p:sp>
      <p:pic>
        <p:nvPicPr>
          <p:cNvPr id="8" name="Content Placeholder 7" descr="A diagram of a person with a diagram&#10;&#10;AI-generated content may be incorrect.">
            <a:extLst>
              <a:ext uri="{FF2B5EF4-FFF2-40B4-BE49-F238E27FC236}">
                <a16:creationId xmlns:a16="http://schemas.microsoft.com/office/drawing/2014/main" id="{C38692FC-9F02-9567-1ED8-9CEC1E0378EB}"/>
              </a:ext>
            </a:extLst>
          </p:cNvPr>
          <p:cNvPicPr>
            <a:picLocks noGrp="1" noChangeAspect="1"/>
          </p:cNvPicPr>
          <p:nvPr>
            <p:ph sz="quarter" idx="12"/>
          </p:nvPr>
        </p:nvPicPr>
        <p:blipFill>
          <a:blip r:embed="rId2"/>
          <a:stretch>
            <a:fillRect/>
          </a:stretch>
        </p:blipFill>
        <p:spPr>
          <a:xfrm>
            <a:off x="5555424" y="1235075"/>
            <a:ext cx="5778565" cy="4387850"/>
          </a:xfrm>
        </p:spPr>
      </p:pic>
      <p:sp>
        <p:nvSpPr>
          <p:cNvPr id="6" name="Text Placeholder 5">
            <a:extLst>
              <a:ext uri="{FF2B5EF4-FFF2-40B4-BE49-F238E27FC236}">
                <a16:creationId xmlns:a16="http://schemas.microsoft.com/office/drawing/2014/main" id="{B3C0538C-2F98-0563-6DCE-67012B3477A5}"/>
              </a:ext>
            </a:extLst>
          </p:cNvPr>
          <p:cNvSpPr>
            <a:spLocks noGrp="1"/>
          </p:cNvSpPr>
          <p:nvPr>
            <p:ph type="body" sz="quarter" idx="15"/>
          </p:nvPr>
        </p:nvSpPr>
        <p:spPr>
          <a:xfrm>
            <a:off x="630936" y="2491499"/>
            <a:ext cx="4572000" cy="676656"/>
          </a:xfrm>
        </p:spPr>
        <p:txBody>
          <a:bodyPr>
            <a:noAutofit/>
          </a:bodyPr>
          <a:lstStyle/>
          <a:p>
            <a:r>
              <a:rPr lang="en-US" sz="4400"/>
              <a:t>Architecture</a:t>
            </a:r>
          </a:p>
          <a:p>
            <a:r>
              <a:rPr lang="en-US" sz="4400"/>
              <a:t>Diagram</a:t>
            </a:r>
          </a:p>
        </p:txBody>
      </p:sp>
    </p:spTree>
    <p:extLst>
      <p:ext uri="{BB962C8B-B14F-4D97-AF65-F5344CB8AC3E}">
        <p14:creationId xmlns:p14="http://schemas.microsoft.com/office/powerpoint/2010/main" val="11233249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BCE272DC-CD21-1C55-AE86-23EFCB5B8903}"/>
              </a:ext>
            </a:extLst>
          </p:cNvPr>
          <p:cNvSpPr>
            <a:spLocks noGrp="1"/>
          </p:cNvSpPr>
          <p:nvPr>
            <p:ph type="ftr" sz="quarter" idx="10"/>
          </p:nvPr>
        </p:nvSpPr>
        <p:spPr/>
        <p:txBody>
          <a:bodyPr/>
          <a:lstStyle/>
          <a:p>
            <a:r>
              <a:rPr lang="en-US"/>
              <a:t>Fitness Presentation</a:t>
            </a:r>
          </a:p>
        </p:txBody>
      </p:sp>
      <p:sp>
        <p:nvSpPr>
          <p:cNvPr id="4" name="Slide Number Placeholder 3">
            <a:extLst>
              <a:ext uri="{FF2B5EF4-FFF2-40B4-BE49-F238E27FC236}">
                <a16:creationId xmlns:a16="http://schemas.microsoft.com/office/drawing/2014/main" id="{8C3F5B98-D16E-1AF7-A517-6009110A8287}"/>
              </a:ext>
            </a:extLst>
          </p:cNvPr>
          <p:cNvSpPr>
            <a:spLocks noGrp="1"/>
          </p:cNvSpPr>
          <p:nvPr>
            <p:ph type="sldNum" sz="quarter" idx="11"/>
          </p:nvPr>
        </p:nvSpPr>
        <p:spPr/>
        <p:txBody>
          <a:bodyPr/>
          <a:lstStyle/>
          <a:p>
            <a:fld id="{294A09A9-5501-47C1-A89A-A340965A2BE2}" type="slidenum">
              <a:rPr lang="en-US" smtClean="0"/>
              <a:pPr/>
              <a:t>21</a:t>
            </a:fld>
            <a:endParaRPr lang="en-US"/>
          </a:p>
        </p:txBody>
      </p:sp>
      <p:pic>
        <p:nvPicPr>
          <p:cNvPr id="8" name="Content Placeholder 7" descr="A white background with black text&#10;&#10;AI-generated content may be incorrect.">
            <a:extLst>
              <a:ext uri="{FF2B5EF4-FFF2-40B4-BE49-F238E27FC236}">
                <a16:creationId xmlns:a16="http://schemas.microsoft.com/office/drawing/2014/main" id="{4AD17C7C-6021-38F6-C137-984516532850}"/>
              </a:ext>
            </a:extLst>
          </p:cNvPr>
          <p:cNvPicPr>
            <a:picLocks noGrp="1" noChangeAspect="1"/>
          </p:cNvPicPr>
          <p:nvPr>
            <p:ph sz="quarter" idx="12"/>
          </p:nvPr>
        </p:nvPicPr>
        <p:blipFill>
          <a:blip r:embed="rId2"/>
          <a:stretch>
            <a:fillRect/>
          </a:stretch>
        </p:blipFill>
        <p:spPr>
          <a:xfrm>
            <a:off x="209071" y="1322872"/>
            <a:ext cx="11509411" cy="4212254"/>
          </a:xfrm>
        </p:spPr>
      </p:pic>
      <p:sp>
        <p:nvSpPr>
          <p:cNvPr id="6" name="Text Placeholder 5">
            <a:extLst>
              <a:ext uri="{FF2B5EF4-FFF2-40B4-BE49-F238E27FC236}">
                <a16:creationId xmlns:a16="http://schemas.microsoft.com/office/drawing/2014/main" id="{8E90F536-F4C4-001A-34B2-A4A07D826D0D}"/>
              </a:ext>
            </a:extLst>
          </p:cNvPr>
          <p:cNvSpPr>
            <a:spLocks noGrp="1"/>
          </p:cNvSpPr>
          <p:nvPr>
            <p:ph type="body" sz="quarter" idx="15"/>
          </p:nvPr>
        </p:nvSpPr>
        <p:spPr>
          <a:xfrm>
            <a:off x="1827099" y="390357"/>
            <a:ext cx="8541487" cy="676656"/>
          </a:xfrm>
        </p:spPr>
        <p:txBody>
          <a:bodyPr vert="horz" lIns="0" tIns="0" rIns="0" bIns="0" rtlCol="0" anchor="t">
            <a:noAutofit/>
          </a:bodyPr>
          <a:lstStyle/>
          <a:p>
            <a:r>
              <a:rPr lang="en-US"/>
              <a:t>Sequence diagram</a:t>
            </a:r>
          </a:p>
        </p:txBody>
      </p:sp>
    </p:spTree>
    <p:extLst>
      <p:ext uri="{BB962C8B-B14F-4D97-AF65-F5344CB8AC3E}">
        <p14:creationId xmlns:p14="http://schemas.microsoft.com/office/powerpoint/2010/main" val="32085516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F00AEFE5-AC21-4640-7E40-235DFDFC213F}"/>
              </a:ext>
            </a:extLst>
          </p:cNvPr>
          <p:cNvSpPr>
            <a:spLocks noGrp="1"/>
          </p:cNvSpPr>
          <p:nvPr>
            <p:ph type="ftr" sz="quarter" idx="10"/>
          </p:nvPr>
        </p:nvSpPr>
        <p:spPr/>
        <p:txBody>
          <a:bodyPr/>
          <a:lstStyle/>
          <a:p>
            <a:r>
              <a:rPr lang="en-US"/>
              <a:t>Fitness Presentation</a:t>
            </a:r>
          </a:p>
        </p:txBody>
      </p:sp>
      <p:sp>
        <p:nvSpPr>
          <p:cNvPr id="4" name="Slide Number Placeholder 3">
            <a:extLst>
              <a:ext uri="{FF2B5EF4-FFF2-40B4-BE49-F238E27FC236}">
                <a16:creationId xmlns:a16="http://schemas.microsoft.com/office/drawing/2014/main" id="{A0D4AC10-5D84-EF31-BD51-FED8ADEA6810}"/>
              </a:ext>
            </a:extLst>
          </p:cNvPr>
          <p:cNvSpPr>
            <a:spLocks noGrp="1"/>
          </p:cNvSpPr>
          <p:nvPr>
            <p:ph type="sldNum" sz="quarter" idx="11"/>
          </p:nvPr>
        </p:nvSpPr>
        <p:spPr/>
        <p:txBody>
          <a:bodyPr/>
          <a:lstStyle/>
          <a:p>
            <a:fld id="{294A09A9-5501-47C1-A89A-A340965A2BE2}" type="slidenum">
              <a:rPr lang="en-US" smtClean="0"/>
              <a:pPr/>
              <a:t>22</a:t>
            </a:fld>
            <a:endParaRPr lang="en-US"/>
          </a:p>
        </p:txBody>
      </p:sp>
      <p:pic>
        <p:nvPicPr>
          <p:cNvPr id="8" name="Content Placeholder 7" descr="A diagram of a diagram&#10;&#10;AI-generated content may be incorrect.">
            <a:extLst>
              <a:ext uri="{FF2B5EF4-FFF2-40B4-BE49-F238E27FC236}">
                <a16:creationId xmlns:a16="http://schemas.microsoft.com/office/drawing/2014/main" id="{8B78FC82-F06E-0ECE-1AF1-9D864BF0EE7E}"/>
              </a:ext>
            </a:extLst>
          </p:cNvPr>
          <p:cNvPicPr>
            <a:picLocks noGrp="1" noChangeAspect="1"/>
          </p:cNvPicPr>
          <p:nvPr>
            <p:ph sz="quarter" idx="12"/>
          </p:nvPr>
        </p:nvPicPr>
        <p:blipFill>
          <a:blip r:embed="rId2"/>
          <a:stretch>
            <a:fillRect/>
          </a:stretch>
        </p:blipFill>
        <p:spPr>
          <a:xfrm>
            <a:off x="315396" y="1178868"/>
            <a:ext cx="11562574" cy="4916705"/>
          </a:xfrm>
        </p:spPr>
      </p:pic>
      <p:sp>
        <p:nvSpPr>
          <p:cNvPr id="6" name="Text Placeholder 5">
            <a:extLst>
              <a:ext uri="{FF2B5EF4-FFF2-40B4-BE49-F238E27FC236}">
                <a16:creationId xmlns:a16="http://schemas.microsoft.com/office/drawing/2014/main" id="{FF7FB605-CD41-8699-0332-AD615B1A9565}"/>
              </a:ext>
            </a:extLst>
          </p:cNvPr>
          <p:cNvSpPr>
            <a:spLocks noGrp="1"/>
          </p:cNvSpPr>
          <p:nvPr>
            <p:ph type="body" sz="quarter" idx="15"/>
          </p:nvPr>
        </p:nvSpPr>
        <p:spPr>
          <a:xfrm>
            <a:off x="3120727" y="408078"/>
            <a:ext cx="5954232" cy="676656"/>
          </a:xfrm>
        </p:spPr>
        <p:txBody>
          <a:bodyPr/>
          <a:lstStyle/>
          <a:p>
            <a:r>
              <a:rPr lang="en-US"/>
              <a:t>state diagram</a:t>
            </a:r>
          </a:p>
        </p:txBody>
      </p:sp>
    </p:spTree>
    <p:extLst>
      <p:ext uri="{BB962C8B-B14F-4D97-AF65-F5344CB8AC3E}">
        <p14:creationId xmlns:p14="http://schemas.microsoft.com/office/powerpoint/2010/main" val="36551888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F926B1FF-5CF1-918D-1476-C4962A87391A}"/>
              </a:ext>
            </a:extLst>
          </p:cNvPr>
          <p:cNvSpPr>
            <a:spLocks noGrp="1"/>
          </p:cNvSpPr>
          <p:nvPr>
            <p:ph type="ftr" sz="quarter" idx="10"/>
          </p:nvPr>
        </p:nvSpPr>
        <p:spPr/>
        <p:txBody>
          <a:bodyPr/>
          <a:lstStyle/>
          <a:p>
            <a:r>
              <a:rPr lang="en-US"/>
              <a:t>Fitness Presentation</a:t>
            </a:r>
          </a:p>
        </p:txBody>
      </p:sp>
      <p:sp>
        <p:nvSpPr>
          <p:cNvPr id="4" name="Slide Number Placeholder 3">
            <a:extLst>
              <a:ext uri="{FF2B5EF4-FFF2-40B4-BE49-F238E27FC236}">
                <a16:creationId xmlns:a16="http://schemas.microsoft.com/office/drawing/2014/main" id="{9A0682A3-741C-0571-EE7C-FB6FD5CAA457}"/>
              </a:ext>
            </a:extLst>
          </p:cNvPr>
          <p:cNvSpPr>
            <a:spLocks noGrp="1"/>
          </p:cNvSpPr>
          <p:nvPr>
            <p:ph type="sldNum" sz="quarter" idx="11"/>
          </p:nvPr>
        </p:nvSpPr>
        <p:spPr/>
        <p:txBody>
          <a:bodyPr/>
          <a:lstStyle/>
          <a:p>
            <a:fld id="{294A09A9-5501-47C1-A89A-A340965A2BE2}" type="slidenum">
              <a:rPr lang="en-US" smtClean="0"/>
              <a:pPr/>
              <a:t>23</a:t>
            </a:fld>
            <a:endParaRPr lang="en-US"/>
          </a:p>
        </p:txBody>
      </p:sp>
      <p:pic>
        <p:nvPicPr>
          <p:cNvPr id="8" name="Content Placeholder 7" descr="A diagram of a computer code&#10;&#10;AI-generated content may be incorrect.">
            <a:extLst>
              <a:ext uri="{FF2B5EF4-FFF2-40B4-BE49-F238E27FC236}">
                <a16:creationId xmlns:a16="http://schemas.microsoft.com/office/drawing/2014/main" id="{DA2C96E0-C709-790F-D1DF-4C50F27E9400}"/>
              </a:ext>
            </a:extLst>
          </p:cNvPr>
          <p:cNvPicPr>
            <a:picLocks noGrp="1" noChangeAspect="1"/>
          </p:cNvPicPr>
          <p:nvPr>
            <p:ph sz="quarter" idx="12"/>
          </p:nvPr>
        </p:nvPicPr>
        <p:blipFill>
          <a:blip r:embed="rId2"/>
          <a:stretch>
            <a:fillRect/>
          </a:stretch>
        </p:blipFill>
        <p:spPr>
          <a:xfrm>
            <a:off x="1981163" y="770622"/>
            <a:ext cx="8231039" cy="5405359"/>
          </a:xfrm>
        </p:spPr>
      </p:pic>
      <p:sp>
        <p:nvSpPr>
          <p:cNvPr id="6" name="Text Placeholder 5">
            <a:extLst>
              <a:ext uri="{FF2B5EF4-FFF2-40B4-BE49-F238E27FC236}">
                <a16:creationId xmlns:a16="http://schemas.microsoft.com/office/drawing/2014/main" id="{3CA41E03-3BB0-13DD-32C0-DA92240DEBCB}"/>
              </a:ext>
            </a:extLst>
          </p:cNvPr>
          <p:cNvSpPr>
            <a:spLocks noGrp="1"/>
          </p:cNvSpPr>
          <p:nvPr>
            <p:ph type="body" sz="quarter" idx="15"/>
          </p:nvPr>
        </p:nvSpPr>
        <p:spPr>
          <a:xfrm>
            <a:off x="2757448" y="89101"/>
            <a:ext cx="6290930" cy="676656"/>
          </a:xfrm>
        </p:spPr>
        <p:txBody>
          <a:bodyPr vert="horz" lIns="0" tIns="0" rIns="0" bIns="0" rtlCol="0" anchor="t">
            <a:noAutofit/>
          </a:bodyPr>
          <a:lstStyle/>
          <a:p>
            <a:r>
              <a:rPr lang="en-US"/>
              <a:t>Class diagram</a:t>
            </a:r>
          </a:p>
        </p:txBody>
      </p:sp>
    </p:spTree>
    <p:extLst>
      <p:ext uri="{BB962C8B-B14F-4D97-AF65-F5344CB8AC3E}">
        <p14:creationId xmlns:p14="http://schemas.microsoft.com/office/powerpoint/2010/main" val="24414901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D75150CF-4755-0C1A-B839-0695EA756DEA}"/>
              </a:ext>
            </a:extLst>
          </p:cNvPr>
          <p:cNvSpPr>
            <a:spLocks noGrp="1"/>
          </p:cNvSpPr>
          <p:nvPr>
            <p:ph type="ftr" sz="quarter" idx="10"/>
          </p:nvPr>
        </p:nvSpPr>
        <p:spPr/>
        <p:txBody>
          <a:bodyPr/>
          <a:lstStyle/>
          <a:p>
            <a:r>
              <a:rPr lang="en-US"/>
              <a:t>Fitness Presentation</a:t>
            </a:r>
          </a:p>
        </p:txBody>
      </p:sp>
      <p:sp>
        <p:nvSpPr>
          <p:cNvPr id="4" name="Slide Number Placeholder 3">
            <a:extLst>
              <a:ext uri="{FF2B5EF4-FFF2-40B4-BE49-F238E27FC236}">
                <a16:creationId xmlns:a16="http://schemas.microsoft.com/office/drawing/2014/main" id="{F44E974C-75AB-1F31-FBDB-A2B3C814C7CE}"/>
              </a:ext>
            </a:extLst>
          </p:cNvPr>
          <p:cNvSpPr>
            <a:spLocks noGrp="1"/>
          </p:cNvSpPr>
          <p:nvPr>
            <p:ph type="sldNum" sz="quarter" idx="11"/>
          </p:nvPr>
        </p:nvSpPr>
        <p:spPr/>
        <p:txBody>
          <a:bodyPr/>
          <a:lstStyle/>
          <a:p>
            <a:fld id="{294A09A9-5501-47C1-A89A-A340965A2BE2}" type="slidenum">
              <a:rPr lang="en-US" smtClean="0"/>
              <a:pPr/>
              <a:t>24</a:t>
            </a:fld>
            <a:endParaRPr lang="en-US"/>
          </a:p>
        </p:txBody>
      </p:sp>
      <p:pic>
        <p:nvPicPr>
          <p:cNvPr id="8" name="Content Placeholder 7" descr="A diagram of a diagram&#10;&#10;AI-generated content may be incorrect.">
            <a:extLst>
              <a:ext uri="{FF2B5EF4-FFF2-40B4-BE49-F238E27FC236}">
                <a16:creationId xmlns:a16="http://schemas.microsoft.com/office/drawing/2014/main" id="{BF2DB7BE-E42A-A3B9-513B-387C57BDDC96}"/>
              </a:ext>
            </a:extLst>
          </p:cNvPr>
          <p:cNvPicPr>
            <a:picLocks noGrp="1" noChangeAspect="1"/>
          </p:cNvPicPr>
          <p:nvPr>
            <p:ph sz="quarter" idx="12"/>
          </p:nvPr>
        </p:nvPicPr>
        <p:blipFill>
          <a:blip r:embed="rId2"/>
          <a:stretch>
            <a:fillRect/>
          </a:stretch>
        </p:blipFill>
        <p:spPr>
          <a:xfrm>
            <a:off x="1041955" y="798410"/>
            <a:ext cx="10100596" cy="5376364"/>
          </a:xfrm>
        </p:spPr>
      </p:pic>
      <p:sp>
        <p:nvSpPr>
          <p:cNvPr id="6" name="Text Placeholder 5">
            <a:extLst>
              <a:ext uri="{FF2B5EF4-FFF2-40B4-BE49-F238E27FC236}">
                <a16:creationId xmlns:a16="http://schemas.microsoft.com/office/drawing/2014/main" id="{2A5ADDC0-3D27-DDAA-FA9B-46FB4235693F}"/>
              </a:ext>
            </a:extLst>
          </p:cNvPr>
          <p:cNvSpPr>
            <a:spLocks noGrp="1"/>
          </p:cNvSpPr>
          <p:nvPr>
            <p:ph type="body" sz="quarter" idx="15"/>
          </p:nvPr>
        </p:nvSpPr>
        <p:spPr>
          <a:xfrm>
            <a:off x="3811843" y="124543"/>
            <a:ext cx="4572000" cy="676656"/>
          </a:xfrm>
        </p:spPr>
        <p:txBody>
          <a:bodyPr vert="horz" lIns="0" tIns="0" rIns="0" bIns="0" rtlCol="0" anchor="t">
            <a:noAutofit/>
          </a:bodyPr>
          <a:lstStyle/>
          <a:p>
            <a:r>
              <a:rPr lang="en-US"/>
              <a:t>er diagram</a:t>
            </a:r>
          </a:p>
        </p:txBody>
      </p:sp>
    </p:spTree>
    <p:extLst>
      <p:ext uri="{BB962C8B-B14F-4D97-AF65-F5344CB8AC3E}">
        <p14:creationId xmlns:p14="http://schemas.microsoft.com/office/powerpoint/2010/main" val="28969197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E214BD-A32F-5FB6-FACE-4ABBA53C5B97}"/>
              </a:ext>
            </a:extLst>
          </p:cNvPr>
          <p:cNvSpPr>
            <a:spLocks noGrp="1"/>
          </p:cNvSpPr>
          <p:nvPr>
            <p:ph type="title"/>
          </p:nvPr>
        </p:nvSpPr>
        <p:spPr>
          <a:xfrm>
            <a:off x="458565" y="0"/>
            <a:ext cx="10289948" cy="931653"/>
          </a:xfrm>
        </p:spPr>
        <p:txBody>
          <a:bodyPr/>
          <a:lstStyle/>
          <a:p>
            <a:r>
              <a:rPr lang="en-US">
                <a:solidFill>
                  <a:schemeClr val="accent5"/>
                </a:solidFill>
              </a:rPr>
              <a:t>Product Backlog</a:t>
            </a:r>
          </a:p>
        </p:txBody>
      </p:sp>
      <p:sp>
        <p:nvSpPr>
          <p:cNvPr id="3" name="Footer Placeholder 2">
            <a:extLst>
              <a:ext uri="{FF2B5EF4-FFF2-40B4-BE49-F238E27FC236}">
                <a16:creationId xmlns:a16="http://schemas.microsoft.com/office/drawing/2014/main" id="{7F41A621-A54F-D9C5-5CCF-4525452E8BE0}"/>
              </a:ext>
            </a:extLst>
          </p:cNvPr>
          <p:cNvSpPr>
            <a:spLocks noGrp="1"/>
          </p:cNvSpPr>
          <p:nvPr>
            <p:ph type="ftr" sz="quarter" idx="10"/>
          </p:nvPr>
        </p:nvSpPr>
        <p:spPr/>
        <p:txBody>
          <a:bodyPr/>
          <a:lstStyle/>
          <a:p>
            <a:r>
              <a:rPr lang="en-US"/>
              <a:t>Fitness Presentation</a:t>
            </a:r>
          </a:p>
        </p:txBody>
      </p:sp>
      <p:sp>
        <p:nvSpPr>
          <p:cNvPr id="4" name="Slide Number Placeholder 3">
            <a:extLst>
              <a:ext uri="{FF2B5EF4-FFF2-40B4-BE49-F238E27FC236}">
                <a16:creationId xmlns:a16="http://schemas.microsoft.com/office/drawing/2014/main" id="{867436BE-4E27-E7BE-C6A3-8F6E56CA93E6}"/>
              </a:ext>
            </a:extLst>
          </p:cNvPr>
          <p:cNvSpPr>
            <a:spLocks noGrp="1"/>
          </p:cNvSpPr>
          <p:nvPr>
            <p:ph type="sldNum" sz="quarter" idx="11"/>
          </p:nvPr>
        </p:nvSpPr>
        <p:spPr/>
        <p:txBody>
          <a:bodyPr/>
          <a:lstStyle/>
          <a:p>
            <a:fld id="{294A09A9-5501-47C1-A89A-A340965A2BE2}" type="slidenum">
              <a:rPr lang="en-US" smtClean="0"/>
              <a:pPr/>
              <a:t>25</a:t>
            </a:fld>
            <a:endParaRPr lang="en-US"/>
          </a:p>
        </p:txBody>
      </p:sp>
      <p:pic>
        <p:nvPicPr>
          <p:cNvPr id="9" name="Picture 8">
            <a:extLst>
              <a:ext uri="{FF2B5EF4-FFF2-40B4-BE49-F238E27FC236}">
                <a16:creationId xmlns:a16="http://schemas.microsoft.com/office/drawing/2014/main" id="{BA4308E3-B61D-A3F3-0F29-FF6707BF68DE}"/>
              </a:ext>
            </a:extLst>
          </p:cNvPr>
          <p:cNvPicPr>
            <a:picLocks noChangeAspect="1"/>
          </p:cNvPicPr>
          <p:nvPr/>
        </p:nvPicPr>
        <p:blipFill>
          <a:blip r:embed="rId2"/>
          <a:stretch>
            <a:fillRect/>
          </a:stretch>
        </p:blipFill>
        <p:spPr>
          <a:xfrm>
            <a:off x="226901" y="1622784"/>
            <a:ext cx="11738197" cy="3612432"/>
          </a:xfrm>
          <a:prstGeom prst="rect">
            <a:avLst/>
          </a:prstGeom>
        </p:spPr>
      </p:pic>
    </p:spTree>
    <p:extLst>
      <p:ext uri="{BB962C8B-B14F-4D97-AF65-F5344CB8AC3E}">
        <p14:creationId xmlns:p14="http://schemas.microsoft.com/office/powerpoint/2010/main" val="3441953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DEC77B-DA9E-0529-2B65-10EC32946B5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784FA6B-E47F-415D-6D34-50C62FF62801}"/>
              </a:ext>
            </a:extLst>
          </p:cNvPr>
          <p:cNvSpPr>
            <a:spLocks noGrp="1"/>
          </p:cNvSpPr>
          <p:nvPr>
            <p:ph type="title"/>
          </p:nvPr>
        </p:nvSpPr>
        <p:spPr>
          <a:xfrm>
            <a:off x="458565" y="0"/>
            <a:ext cx="10289948" cy="931653"/>
          </a:xfrm>
        </p:spPr>
        <p:txBody>
          <a:bodyPr/>
          <a:lstStyle/>
          <a:p>
            <a:r>
              <a:rPr lang="en-US">
                <a:solidFill>
                  <a:schemeClr val="accent5"/>
                </a:solidFill>
              </a:rPr>
              <a:t>Product Backlog (</a:t>
            </a:r>
            <a:r>
              <a:rPr lang="en-US" err="1">
                <a:solidFill>
                  <a:schemeClr val="accent5"/>
                </a:solidFill>
              </a:rPr>
              <a:t>con’t</a:t>
            </a:r>
            <a:r>
              <a:rPr lang="en-US">
                <a:solidFill>
                  <a:schemeClr val="accent5"/>
                </a:solidFill>
              </a:rPr>
              <a:t>)</a:t>
            </a:r>
          </a:p>
        </p:txBody>
      </p:sp>
      <p:sp>
        <p:nvSpPr>
          <p:cNvPr id="3" name="Footer Placeholder 2">
            <a:extLst>
              <a:ext uri="{FF2B5EF4-FFF2-40B4-BE49-F238E27FC236}">
                <a16:creationId xmlns:a16="http://schemas.microsoft.com/office/drawing/2014/main" id="{1D67B142-10C2-D9E3-B4A0-FF6D7A77C5C6}"/>
              </a:ext>
            </a:extLst>
          </p:cNvPr>
          <p:cNvSpPr>
            <a:spLocks noGrp="1"/>
          </p:cNvSpPr>
          <p:nvPr>
            <p:ph type="ftr" sz="quarter" idx="10"/>
          </p:nvPr>
        </p:nvSpPr>
        <p:spPr/>
        <p:txBody>
          <a:bodyPr/>
          <a:lstStyle/>
          <a:p>
            <a:r>
              <a:rPr lang="en-US"/>
              <a:t>Fitness Presentation</a:t>
            </a:r>
          </a:p>
        </p:txBody>
      </p:sp>
      <p:sp>
        <p:nvSpPr>
          <p:cNvPr id="4" name="Slide Number Placeholder 3">
            <a:extLst>
              <a:ext uri="{FF2B5EF4-FFF2-40B4-BE49-F238E27FC236}">
                <a16:creationId xmlns:a16="http://schemas.microsoft.com/office/drawing/2014/main" id="{41CD391C-1DD4-D090-2593-198055F9E287}"/>
              </a:ext>
            </a:extLst>
          </p:cNvPr>
          <p:cNvSpPr>
            <a:spLocks noGrp="1"/>
          </p:cNvSpPr>
          <p:nvPr>
            <p:ph type="sldNum" sz="quarter" idx="11"/>
          </p:nvPr>
        </p:nvSpPr>
        <p:spPr/>
        <p:txBody>
          <a:bodyPr/>
          <a:lstStyle/>
          <a:p>
            <a:fld id="{294A09A9-5501-47C1-A89A-A340965A2BE2}" type="slidenum">
              <a:rPr lang="en-US" smtClean="0"/>
              <a:pPr/>
              <a:t>26</a:t>
            </a:fld>
            <a:endParaRPr lang="en-US"/>
          </a:p>
        </p:txBody>
      </p:sp>
      <p:pic>
        <p:nvPicPr>
          <p:cNvPr id="6" name="Picture 5">
            <a:extLst>
              <a:ext uri="{FF2B5EF4-FFF2-40B4-BE49-F238E27FC236}">
                <a16:creationId xmlns:a16="http://schemas.microsoft.com/office/drawing/2014/main" id="{B234774C-6C29-AB7D-1051-D26FDB893769}"/>
              </a:ext>
            </a:extLst>
          </p:cNvPr>
          <p:cNvPicPr>
            <a:picLocks noChangeAspect="1"/>
          </p:cNvPicPr>
          <p:nvPr/>
        </p:nvPicPr>
        <p:blipFill>
          <a:blip r:embed="rId2"/>
          <a:stretch>
            <a:fillRect/>
          </a:stretch>
        </p:blipFill>
        <p:spPr>
          <a:xfrm>
            <a:off x="236647" y="2003898"/>
            <a:ext cx="11718706" cy="3161490"/>
          </a:xfrm>
          <a:prstGeom prst="rect">
            <a:avLst/>
          </a:prstGeom>
        </p:spPr>
      </p:pic>
    </p:spTree>
    <p:extLst>
      <p:ext uri="{BB962C8B-B14F-4D97-AF65-F5344CB8AC3E}">
        <p14:creationId xmlns:p14="http://schemas.microsoft.com/office/powerpoint/2010/main" val="15811071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F2C115F5-4AE6-2F3F-C218-B7EDEF6F441A}"/>
              </a:ext>
            </a:extLst>
          </p:cNvPr>
          <p:cNvSpPr>
            <a:spLocks noGrp="1"/>
          </p:cNvSpPr>
          <p:nvPr>
            <p:ph type="ftr" sz="quarter" idx="10"/>
          </p:nvPr>
        </p:nvSpPr>
        <p:spPr/>
        <p:txBody>
          <a:bodyPr/>
          <a:lstStyle/>
          <a:p>
            <a:r>
              <a:rPr lang="en-US"/>
              <a:t>Fitness Presentation</a:t>
            </a:r>
          </a:p>
        </p:txBody>
      </p:sp>
      <p:sp>
        <p:nvSpPr>
          <p:cNvPr id="4" name="Slide Number Placeholder 3">
            <a:extLst>
              <a:ext uri="{FF2B5EF4-FFF2-40B4-BE49-F238E27FC236}">
                <a16:creationId xmlns:a16="http://schemas.microsoft.com/office/drawing/2014/main" id="{C17DEFD8-494A-2135-7D53-4684DFAC464C}"/>
              </a:ext>
            </a:extLst>
          </p:cNvPr>
          <p:cNvSpPr>
            <a:spLocks noGrp="1"/>
          </p:cNvSpPr>
          <p:nvPr>
            <p:ph type="sldNum" sz="quarter" idx="11"/>
          </p:nvPr>
        </p:nvSpPr>
        <p:spPr/>
        <p:txBody>
          <a:bodyPr/>
          <a:lstStyle/>
          <a:p>
            <a:fld id="{294A09A9-5501-47C1-A89A-A340965A2BE2}" type="slidenum">
              <a:rPr lang="en-US" smtClean="0"/>
              <a:pPr/>
              <a:t>27</a:t>
            </a:fld>
            <a:endParaRPr lang="en-US"/>
          </a:p>
        </p:txBody>
      </p:sp>
      <p:sp>
        <p:nvSpPr>
          <p:cNvPr id="5" name="Title 1">
            <a:extLst>
              <a:ext uri="{FF2B5EF4-FFF2-40B4-BE49-F238E27FC236}">
                <a16:creationId xmlns:a16="http://schemas.microsoft.com/office/drawing/2014/main" id="{F9C3D82F-32AD-73E6-F09E-71D0FCFE1604}"/>
              </a:ext>
            </a:extLst>
          </p:cNvPr>
          <p:cNvSpPr txBox="1">
            <a:spLocks/>
          </p:cNvSpPr>
          <p:nvPr/>
        </p:nvSpPr>
        <p:spPr>
          <a:xfrm>
            <a:off x="0" y="15240"/>
            <a:ext cx="10607595" cy="660399"/>
          </a:xfrm>
          <a:prstGeom prst="rect">
            <a:avLst/>
          </a:prstGeom>
        </p:spPr>
        <p:txBody>
          <a:bodyPr vert="horz" lIns="91440" tIns="0" rIns="91440" bIns="0" rtlCol="0" anchor="ctr">
            <a:normAutofit/>
          </a:bodyPr>
          <a:lstStyle>
            <a:lvl1pPr algn="l" defTabSz="914400" rtl="0" eaLnBrk="1" latinLnBrk="0" hangingPunct="1">
              <a:lnSpc>
                <a:spcPct val="90000"/>
              </a:lnSpc>
              <a:spcBef>
                <a:spcPct val="0"/>
              </a:spcBef>
              <a:buNone/>
              <a:defRPr sz="5400" b="1" i="0" kern="1200">
                <a:ln w="15875">
                  <a:solidFill>
                    <a:schemeClr val="bg1"/>
                  </a:solidFill>
                </a:ln>
                <a:noFill/>
                <a:latin typeface="+mj-lt"/>
                <a:ea typeface="+mj-ea"/>
                <a:cs typeface="+mj-cs"/>
              </a:defRPr>
            </a:lvl1pPr>
          </a:lstStyle>
          <a:p>
            <a:r>
              <a:rPr lang="en-US" sz="4400">
                <a:solidFill>
                  <a:schemeClr val="accent4"/>
                </a:solidFill>
              </a:rPr>
              <a:t>Sprint 1 Stories</a:t>
            </a:r>
          </a:p>
        </p:txBody>
      </p:sp>
      <p:pic>
        <p:nvPicPr>
          <p:cNvPr id="7" name="Picture 6">
            <a:extLst>
              <a:ext uri="{FF2B5EF4-FFF2-40B4-BE49-F238E27FC236}">
                <a16:creationId xmlns:a16="http://schemas.microsoft.com/office/drawing/2014/main" id="{B4F1A282-997C-BF3C-D28D-EFDDA9B85031}"/>
              </a:ext>
            </a:extLst>
          </p:cNvPr>
          <p:cNvPicPr>
            <a:picLocks noChangeAspect="1"/>
          </p:cNvPicPr>
          <p:nvPr/>
        </p:nvPicPr>
        <p:blipFill>
          <a:blip r:embed="rId2"/>
          <a:stretch>
            <a:fillRect/>
          </a:stretch>
        </p:blipFill>
        <p:spPr>
          <a:xfrm>
            <a:off x="2156218" y="685493"/>
            <a:ext cx="6887926" cy="5674032"/>
          </a:xfrm>
          <a:prstGeom prst="rect">
            <a:avLst/>
          </a:prstGeom>
        </p:spPr>
      </p:pic>
    </p:spTree>
    <p:extLst>
      <p:ext uri="{BB962C8B-B14F-4D97-AF65-F5344CB8AC3E}">
        <p14:creationId xmlns:p14="http://schemas.microsoft.com/office/powerpoint/2010/main" val="15256240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20B224-9499-DB76-F0CF-90CA6FCF179C}"/>
            </a:ext>
          </a:extLst>
        </p:cNvPr>
        <p:cNvGrpSpPr/>
        <p:nvPr/>
      </p:nvGrpSpPr>
      <p:grpSpPr>
        <a:xfrm>
          <a:off x="0" y="0"/>
          <a:ext cx="0" cy="0"/>
          <a:chOff x="0" y="0"/>
          <a:chExt cx="0" cy="0"/>
        </a:xfrm>
      </p:grpSpPr>
      <p:sp>
        <p:nvSpPr>
          <p:cNvPr id="3" name="Footer Placeholder 2">
            <a:extLst>
              <a:ext uri="{FF2B5EF4-FFF2-40B4-BE49-F238E27FC236}">
                <a16:creationId xmlns:a16="http://schemas.microsoft.com/office/drawing/2014/main" id="{FE936B75-FADA-4AA9-C01C-9263CEEFBAB6}"/>
              </a:ext>
            </a:extLst>
          </p:cNvPr>
          <p:cNvSpPr>
            <a:spLocks noGrp="1"/>
          </p:cNvSpPr>
          <p:nvPr>
            <p:ph type="ftr" sz="quarter" idx="10"/>
          </p:nvPr>
        </p:nvSpPr>
        <p:spPr/>
        <p:txBody>
          <a:bodyPr/>
          <a:lstStyle/>
          <a:p>
            <a:r>
              <a:rPr lang="en-US"/>
              <a:t>Fitness Presentation</a:t>
            </a:r>
          </a:p>
        </p:txBody>
      </p:sp>
      <p:sp>
        <p:nvSpPr>
          <p:cNvPr id="4" name="Slide Number Placeholder 3">
            <a:extLst>
              <a:ext uri="{FF2B5EF4-FFF2-40B4-BE49-F238E27FC236}">
                <a16:creationId xmlns:a16="http://schemas.microsoft.com/office/drawing/2014/main" id="{1C92286B-1DB4-D477-7A77-E05290DB287F}"/>
              </a:ext>
            </a:extLst>
          </p:cNvPr>
          <p:cNvSpPr>
            <a:spLocks noGrp="1"/>
          </p:cNvSpPr>
          <p:nvPr>
            <p:ph type="sldNum" sz="quarter" idx="11"/>
          </p:nvPr>
        </p:nvSpPr>
        <p:spPr/>
        <p:txBody>
          <a:bodyPr/>
          <a:lstStyle/>
          <a:p>
            <a:fld id="{294A09A9-5501-47C1-A89A-A340965A2BE2}" type="slidenum">
              <a:rPr lang="en-US" smtClean="0"/>
              <a:pPr/>
              <a:t>28</a:t>
            </a:fld>
            <a:endParaRPr lang="en-US"/>
          </a:p>
        </p:txBody>
      </p:sp>
      <p:sp>
        <p:nvSpPr>
          <p:cNvPr id="5" name="Title 1">
            <a:extLst>
              <a:ext uri="{FF2B5EF4-FFF2-40B4-BE49-F238E27FC236}">
                <a16:creationId xmlns:a16="http://schemas.microsoft.com/office/drawing/2014/main" id="{69A84BAE-1C86-553F-E4DD-C29C7292E4A5}"/>
              </a:ext>
            </a:extLst>
          </p:cNvPr>
          <p:cNvSpPr txBox="1">
            <a:spLocks/>
          </p:cNvSpPr>
          <p:nvPr/>
        </p:nvSpPr>
        <p:spPr>
          <a:xfrm>
            <a:off x="0" y="15240"/>
            <a:ext cx="10607595" cy="660399"/>
          </a:xfrm>
          <a:prstGeom prst="rect">
            <a:avLst/>
          </a:prstGeom>
        </p:spPr>
        <p:txBody>
          <a:bodyPr vert="horz" lIns="91440" tIns="0" rIns="91440" bIns="0" rtlCol="0" anchor="ctr">
            <a:normAutofit/>
          </a:bodyPr>
          <a:lstStyle>
            <a:lvl1pPr algn="l" defTabSz="914400" rtl="0" eaLnBrk="1" latinLnBrk="0" hangingPunct="1">
              <a:lnSpc>
                <a:spcPct val="90000"/>
              </a:lnSpc>
              <a:spcBef>
                <a:spcPct val="0"/>
              </a:spcBef>
              <a:buNone/>
              <a:defRPr sz="5400" b="1" i="0" kern="1200">
                <a:ln w="15875">
                  <a:solidFill>
                    <a:schemeClr val="bg1"/>
                  </a:solidFill>
                </a:ln>
                <a:noFill/>
                <a:latin typeface="+mj-lt"/>
                <a:ea typeface="+mj-ea"/>
                <a:cs typeface="+mj-cs"/>
              </a:defRPr>
            </a:lvl1pPr>
          </a:lstStyle>
          <a:p>
            <a:r>
              <a:rPr lang="en-US" sz="4400">
                <a:solidFill>
                  <a:schemeClr val="accent4"/>
                </a:solidFill>
              </a:rPr>
              <a:t>Sprint 1 Stories (</a:t>
            </a:r>
            <a:r>
              <a:rPr lang="en-US" sz="4400" err="1">
                <a:solidFill>
                  <a:schemeClr val="accent4"/>
                </a:solidFill>
              </a:rPr>
              <a:t>con’t</a:t>
            </a:r>
            <a:r>
              <a:rPr lang="en-US" sz="4400">
                <a:solidFill>
                  <a:schemeClr val="accent4"/>
                </a:solidFill>
              </a:rPr>
              <a:t>)</a:t>
            </a:r>
          </a:p>
        </p:txBody>
      </p:sp>
      <p:pic>
        <p:nvPicPr>
          <p:cNvPr id="6" name="Picture 5">
            <a:extLst>
              <a:ext uri="{FF2B5EF4-FFF2-40B4-BE49-F238E27FC236}">
                <a16:creationId xmlns:a16="http://schemas.microsoft.com/office/drawing/2014/main" id="{4C2E11D3-08F4-6A05-FAAF-E19540E71562}"/>
              </a:ext>
            </a:extLst>
          </p:cNvPr>
          <p:cNvPicPr>
            <a:picLocks noChangeAspect="1"/>
          </p:cNvPicPr>
          <p:nvPr/>
        </p:nvPicPr>
        <p:blipFill>
          <a:blip r:embed="rId2"/>
          <a:stretch>
            <a:fillRect/>
          </a:stretch>
        </p:blipFill>
        <p:spPr>
          <a:xfrm>
            <a:off x="3016169" y="675639"/>
            <a:ext cx="6159661" cy="5553793"/>
          </a:xfrm>
          <a:prstGeom prst="rect">
            <a:avLst/>
          </a:prstGeom>
        </p:spPr>
      </p:pic>
    </p:spTree>
    <p:extLst>
      <p:ext uri="{BB962C8B-B14F-4D97-AF65-F5344CB8AC3E}">
        <p14:creationId xmlns:p14="http://schemas.microsoft.com/office/powerpoint/2010/main" val="28623469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8C4A7A-8465-A6D1-396E-E953E73C8D0A}"/>
            </a:ext>
          </a:extLst>
        </p:cNvPr>
        <p:cNvGrpSpPr/>
        <p:nvPr/>
      </p:nvGrpSpPr>
      <p:grpSpPr>
        <a:xfrm>
          <a:off x="0" y="0"/>
          <a:ext cx="0" cy="0"/>
          <a:chOff x="0" y="0"/>
          <a:chExt cx="0" cy="0"/>
        </a:xfrm>
      </p:grpSpPr>
      <p:sp>
        <p:nvSpPr>
          <p:cNvPr id="3" name="Footer Placeholder 2">
            <a:extLst>
              <a:ext uri="{FF2B5EF4-FFF2-40B4-BE49-F238E27FC236}">
                <a16:creationId xmlns:a16="http://schemas.microsoft.com/office/drawing/2014/main" id="{5C52712A-AB32-4FFE-31C8-7F348F117B86}"/>
              </a:ext>
            </a:extLst>
          </p:cNvPr>
          <p:cNvSpPr>
            <a:spLocks noGrp="1"/>
          </p:cNvSpPr>
          <p:nvPr>
            <p:ph type="ftr" sz="quarter" idx="10"/>
          </p:nvPr>
        </p:nvSpPr>
        <p:spPr/>
        <p:txBody>
          <a:bodyPr/>
          <a:lstStyle/>
          <a:p>
            <a:r>
              <a:rPr lang="en-US"/>
              <a:t>Fitness Presentation</a:t>
            </a:r>
          </a:p>
        </p:txBody>
      </p:sp>
      <p:sp>
        <p:nvSpPr>
          <p:cNvPr id="4" name="Slide Number Placeholder 3">
            <a:extLst>
              <a:ext uri="{FF2B5EF4-FFF2-40B4-BE49-F238E27FC236}">
                <a16:creationId xmlns:a16="http://schemas.microsoft.com/office/drawing/2014/main" id="{109ED914-3E62-B0BD-1EC2-1EA43E6BFA4A}"/>
              </a:ext>
            </a:extLst>
          </p:cNvPr>
          <p:cNvSpPr>
            <a:spLocks noGrp="1"/>
          </p:cNvSpPr>
          <p:nvPr>
            <p:ph type="sldNum" sz="quarter" idx="11"/>
          </p:nvPr>
        </p:nvSpPr>
        <p:spPr/>
        <p:txBody>
          <a:bodyPr/>
          <a:lstStyle/>
          <a:p>
            <a:fld id="{294A09A9-5501-47C1-A89A-A340965A2BE2}" type="slidenum">
              <a:rPr lang="en-US" smtClean="0"/>
              <a:pPr/>
              <a:t>29</a:t>
            </a:fld>
            <a:endParaRPr lang="en-US"/>
          </a:p>
        </p:txBody>
      </p:sp>
      <p:sp>
        <p:nvSpPr>
          <p:cNvPr id="5" name="Title 1">
            <a:extLst>
              <a:ext uri="{FF2B5EF4-FFF2-40B4-BE49-F238E27FC236}">
                <a16:creationId xmlns:a16="http://schemas.microsoft.com/office/drawing/2014/main" id="{99A59D39-B404-E215-6017-4FF7F6FF97DB}"/>
              </a:ext>
            </a:extLst>
          </p:cNvPr>
          <p:cNvSpPr txBox="1">
            <a:spLocks/>
          </p:cNvSpPr>
          <p:nvPr/>
        </p:nvSpPr>
        <p:spPr>
          <a:xfrm>
            <a:off x="0" y="15240"/>
            <a:ext cx="10607595" cy="660399"/>
          </a:xfrm>
          <a:prstGeom prst="rect">
            <a:avLst/>
          </a:prstGeom>
        </p:spPr>
        <p:txBody>
          <a:bodyPr vert="horz" lIns="91440" tIns="0" rIns="91440" bIns="0" rtlCol="0" anchor="ctr">
            <a:normAutofit/>
          </a:bodyPr>
          <a:lstStyle>
            <a:lvl1pPr algn="l" defTabSz="914400" rtl="0" eaLnBrk="1" latinLnBrk="0" hangingPunct="1">
              <a:lnSpc>
                <a:spcPct val="90000"/>
              </a:lnSpc>
              <a:spcBef>
                <a:spcPct val="0"/>
              </a:spcBef>
              <a:buNone/>
              <a:defRPr sz="5400" b="1" i="0" kern="1200">
                <a:ln w="15875">
                  <a:solidFill>
                    <a:schemeClr val="bg1"/>
                  </a:solidFill>
                </a:ln>
                <a:noFill/>
                <a:latin typeface="+mj-lt"/>
                <a:ea typeface="+mj-ea"/>
                <a:cs typeface="+mj-cs"/>
              </a:defRPr>
            </a:lvl1pPr>
          </a:lstStyle>
          <a:p>
            <a:r>
              <a:rPr lang="en-US" sz="4400">
                <a:solidFill>
                  <a:schemeClr val="accent4"/>
                </a:solidFill>
              </a:rPr>
              <a:t>Sprint 1 Stories (</a:t>
            </a:r>
            <a:r>
              <a:rPr lang="en-US" sz="4400" err="1">
                <a:solidFill>
                  <a:schemeClr val="accent4"/>
                </a:solidFill>
              </a:rPr>
              <a:t>con’t</a:t>
            </a:r>
            <a:r>
              <a:rPr lang="en-US" sz="4400">
                <a:solidFill>
                  <a:schemeClr val="accent4"/>
                </a:solidFill>
              </a:rPr>
              <a:t>)</a:t>
            </a:r>
          </a:p>
        </p:txBody>
      </p:sp>
      <p:pic>
        <p:nvPicPr>
          <p:cNvPr id="7" name="Picture 6">
            <a:extLst>
              <a:ext uri="{FF2B5EF4-FFF2-40B4-BE49-F238E27FC236}">
                <a16:creationId xmlns:a16="http://schemas.microsoft.com/office/drawing/2014/main" id="{D4911B82-3003-DDCA-3305-FAEC1146F927}"/>
              </a:ext>
            </a:extLst>
          </p:cNvPr>
          <p:cNvPicPr>
            <a:picLocks noChangeAspect="1"/>
          </p:cNvPicPr>
          <p:nvPr/>
        </p:nvPicPr>
        <p:blipFill>
          <a:blip r:embed="rId2"/>
          <a:stretch>
            <a:fillRect/>
          </a:stretch>
        </p:blipFill>
        <p:spPr>
          <a:xfrm>
            <a:off x="2547937" y="728662"/>
            <a:ext cx="7096125" cy="5400675"/>
          </a:xfrm>
          <a:prstGeom prst="rect">
            <a:avLst/>
          </a:prstGeom>
        </p:spPr>
      </p:pic>
    </p:spTree>
    <p:extLst>
      <p:ext uri="{BB962C8B-B14F-4D97-AF65-F5344CB8AC3E}">
        <p14:creationId xmlns:p14="http://schemas.microsoft.com/office/powerpoint/2010/main" val="39423447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Text Placeholder 122">
            <a:extLst>
              <a:ext uri="{FF2B5EF4-FFF2-40B4-BE49-F238E27FC236}">
                <a16:creationId xmlns:a16="http://schemas.microsoft.com/office/drawing/2014/main" id="{4D816F4A-0E7C-CA29-B498-2883D60A7E00}"/>
              </a:ext>
            </a:extLst>
          </p:cNvPr>
          <p:cNvSpPr>
            <a:spLocks noGrp="1"/>
          </p:cNvSpPr>
          <p:nvPr>
            <p:ph type="body" sz="quarter" idx="28"/>
          </p:nvPr>
        </p:nvSpPr>
        <p:spPr/>
        <p:txBody>
          <a:bodyPr/>
          <a:lstStyle/>
          <a:p>
            <a:r>
              <a:rPr lang="en-US"/>
              <a:t>Adrian </a:t>
            </a:r>
            <a:r>
              <a:rPr lang="en-US" err="1"/>
              <a:t>egasan</a:t>
            </a:r>
            <a:endParaRPr lang="en-US"/>
          </a:p>
        </p:txBody>
      </p:sp>
      <p:sp>
        <p:nvSpPr>
          <p:cNvPr id="131" name="Title 130">
            <a:extLst>
              <a:ext uri="{FF2B5EF4-FFF2-40B4-BE49-F238E27FC236}">
                <a16:creationId xmlns:a16="http://schemas.microsoft.com/office/drawing/2014/main" id="{49AFDF2E-A960-A660-E9BD-95F8AE8322A2}"/>
              </a:ext>
            </a:extLst>
          </p:cNvPr>
          <p:cNvSpPr>
            <a:spLocks noGrp="1"/>
          </p:cNvSpPr>
          <p:nvPr>
            <p:ph type="title"/>
          </p:nvPr>
        </p:nvSpPr>
        <p:spPr/>
        <p:txBody>
          <a:bodyPr/>
          <a:lstStyle/>
          <a:p>
            <a:r>
              <a:rPr lang="en-US"/>
              <a:t>MEET the fitforce team</a:t>
            </a:r>
            <a:br>
              <a:rPr lang="en-US"/>
            </a:br>
            <a:endParaRPr lang="en-US"/>
          </a:p>
        </p:txBody>
      </p:sp>
      <p:sp>
        <p:nvSpPr>
          <p:cNvPr id="125" name="Text Placeholder 124">
            <a:extLst>
              <a:ext uri="{FF2B5EF4-FFF2-40B4-BE49-F238E27FC236}">
                <a16:creationId xmlns:a16="http://schemas.microsoft.com/office/drawing/2014/main" id="{316445A1-1A18-B345-F84B-8FD599140538}"/>
              </a:ext>
            </a:extLst>
          </p:cNvPr>
          <p:cNvSpPr>
            <a:spLocks noGrp="1"/>
          </p:cNvSpPr>
          <p:nvPr>
            <p:ph type="body" sz="quarter" idx="30"/>
          </p:nvPr>
        </p:nvSpPr>
        <p:spPr/>
        <p:txBody>
          <a:bodyPr/>
          <a:lstStyle/>
          <a:p>
            <a:r>
              <a:rPr lang="en-US"/>
              <a:t>Yaw Mensah</a:t>
            </a:r>
          </a:p>
        </p:txBody>
      </p:sp>
      <p:sp>
        <p:nvSpPr>
          <p:cNvPr id="127" name="Text Placeholder 126">
            <a:extLst>
              <a:ext uri="{FF2B5EF4-FFF2-40B4-BE49-F238E27FC236}">
                <a16:creationId xmlns:a16="http://schemas.microsoft.com/office/drawing/2014/main" id="{46CE568F-8494-9E96-F10D-5837E2CEC646}"/>
              </a:ext>
            </a:extLst>
          </p:cNvPr>
          <p:cNvSpPr>
            <a:spLocks noGrp="1"/>
          </p:cNvSpPr>
          <p:nvPr>
            <p:ph type="body" sz="quarter" idx="32"/>
          </p:nvPr>
        </p:nvSpPr>
        <p:spPr>
          <a:xfrm>
            <a:off x="6446519" y="5330952"/>
            <a:ext cx="2730137" cy="338328"/>
          </a:xfrm>
        </p:spPr>
        <p:txBody>
          <a:bodyPr/>
          <a:lstStyle/>
          <a:p>
            <a:r>
              <a:rPr lang="en-US"/>
              <a:t>Mustafa al-tameemi</a:t>
            </a:r>
          </a:p>
        </p:txBody>
      </p:sp>
      <p:sp>
        <p:nvSpPr>
          <p:cNvPr id="129" name="Text Placeholder 128">
            <a:extLst>
              <a:ext uri="{FF2B5EF4-FFF2-40B4-BE49-F238E27FC236}">
                <a16:creationId xmlns:a16="http://schemas.microsoft.com/office/drawing/2014/main" id="{5AA1DB69-7D58-1113-690A-C45A0DCCC259}"/>
              </a:ext>
            </a:extLst>
          </p:cNvPr>
          <p:cNvSpPr>
            <a:spLocks noGrp="1"/>
          </p:cNvSpPr>
          <p:nvPr>
            <p:ph type="body" sz="quarter" idx="34"/>
          </p:nvPr>
        </p:nvSpPr>
        <p:spPr/>
        <p:txBody>
          <a:bodyPr/>
          <a:lstStyle/>
          <a:p>
            <a:r>
              <a:rPr lang="en-US"/>
              <a:t>Miguel </a:t>
            </a:r>
            <a:r>
              <a:rPr lang="en-US" err="1"/>
              <a:t>lugo</a:t>
            </a:r>
            <a:endParaRPr lang="en-US"/>
          </a:p>
        </p:txBody>
      </p:sp>
      <p:sp>
        <p:nvSpPr>
          <p:cNvPr id="124" name="Text Placeholder 123">
            <a:extLst>
              <a:ext uri="{FF2B5EF4-FFF2-40B4-BE49-F238E27FC236}">
                <a16:creationId xmlns:a16="http://schemas.microsoft.com/office/drawing/2014/main" id="{4CA41424-A2CD-D25F-E0E3-18DEAF709F9B}"/>
              </a:ext>
            </a:extLst>
          </p:cNvPr>
          <p:cNvSpPr>
            <a:spLocks noGrp="1"/>
          </p:cNvSpPr>
          <p:nvPr>
            <p:ph type="body" sz="quarter" idx="29"/>
          </p:nvPr>
        </p:nvSpPr>
        <p:spPr/>
        <p:txBody>
          <a:bodyPr/>
          <a:lstStyle/>
          <a:p>
            <a:r>
              <a:rPr lang="en-US"/>
              <a:t>Front End Developer</a:t>
            </a:r>
          </a:p>
        </p:txBody>
      </p:sp>
      <p:sp>
        <p:nvSpPr>
          <p:cNvPr id="126" name="Text Placeholder 125">
            <a:extLst>
              <a:ext uri="{FF2B5EF4-FFF2-40B4-BE49-F238E27FC236}">
                <a16:creationId xmlns:a16="http://schemas.microsoft.com/office/drawing/2014/main" id="{B41C280C-DB57-5F17-CF6D-1B97290535E8}"/>
              </a:ext>
            </a:extLst>
          </p:cNvPr>
          <p:cNvSpPr>
            <a:spLocks noGrp="1"/>
          </p:cNvSpPr>
          <p:nvPr>
            <p:ph type="body" sz="quarter" idx="31"/>
          </p:nvPr>
        </p:nvSpPr>
        <p:spPr/>
        <p:txBody>
          <a:bodyPr/>
          <a:lstStyle/>
          <a:p>
            <a:r>
              <a:rPr lang="en-US"/>
              <a:t>Back End Developer</a:t>
            </a:r>
          </a:p>
        </p:txBody>
      </p:sp>
      <p:sp>
        <p:nvSpPr>
          <p:cNvPr id="128" name="Text Placeholder 127">
            <a:extLst>
              <a:ext uri="{FF2B5EF4-FFF2-40B4-BE49-F238E27FC236}">
                <a16:creationId xmlns:a16="http://schemas.microsoft.com/office/drawing/2014/main" id="{BDEA5D21-D7F4-3FAE-41DF-80C3A6583165}"/>
              </a:ext>
            </a:extLst>
          </p:cNvPr>
          <p:cNvSpPr>
            <a:spLocks noGrp="1"/>
          </p:cNvSpPr>
          <p:nvPr>
            <p:ph type="body" sz="quarter" idx="33"/>
          </p:nvPr>
        </p:nvSpPr>
        <p:spPr/>
        <p:txBody>
          <a:bodyPr/>
          <a:lstStyle/>
          <a:p>
            <a:r>
              <a:rPr lang="en-US"/>
              <a:t>Back End Developer</a:t>
            </a:r>
          </a:p>
        </p:txBody>
      </p:sp>
      <p:sp>
        <p:nvSpPr>
          <p:cNvPr id="130" name="Text Placeholder 129">
            <a:extLst>
              <a:ext uri="{FF2B5EF4-FFF2-40B4-BE49-F238E27FC236}">
                <a16:creationId xmlns:a16="http://schemas.microsoft.com/office/drawing/2014/main" id="{5F29B393-3932-24D4-125A-4279E8BF02CC}"/>
              </a:ext>
            </a:extLst>
          </p:cNvPr>
          <p:cNvSpPr>
            <a:spLocks noGrp="1"/>
          </p:cNvSpPr>
          <p:nvPr>
            <p:ph type="body" sz="quarter" idx="35"/>
          </p:nvPr>
        </p:nvSpPr>
        <p:spPr/>
        <p:txBody>
          <a:bodyPr/>
          <a:lstStyle/>
          <a:p>
            <a:r>
              <a:rPr lang="en-US"/>
              <a:t>Front End Developer</a:t>
            </a:r>
          </a:p>
        </p:txBody>
      </p:sp>
      <p:sp>
        <p:nvSpPr>
          <p:cNvPr id="4" name="Footer Placeholder 3">
            <a:extLst>
              <a:ext uri="{FF2B5EF4-FFF2-40B4-BE49-F238E27FC236}">
                <a16:creationId xmlns:a16="http://schemas.microsoft.com/office/drawing/2014/main" id="{44B0BD4F-42ED-EA10-83D3-1D6EC924677E}"/>
              </a:ext>
            </a:extLst>
          </p:cNvPr>
          <p:cNvSpPr>
            <a:spLocks noGrp="1"/>
          </p:cNvSpPr>
          <p:nvPr>
            <p:ph type="ftr" sz="quarter" idx="10"/>
          </p:nvPr>
        </p:nvSpPr>
        <p:spPr/>
        <p:txBody>
          <a:bodyPr/>
          <a:lstStyle/>
          <a:p>
            <a:r>
              <a:rPr lang="en-US"/>
              <a:t>8020FIT.AI</a:t>
            </a:r>
          </a:p>
        </p:txBody>
      </p:sp>
      <p:sp>
        <p:nvSpPr>
          <p:cNvPr id="5" name="Slide Number Placeholder 4">
            <a:extLst>
              <a:ext uri="{FF2B5EF4-FFF2-40B4-BE49-F238E27FC236}">
                <a16:creationId xmlns:a16="http://schemas.microsoft.com/office/drawing/2014/main" id="{2D7C1DC6-D2EF-41E1-8533-C0C0C08D0524}"/>
              </a:ext>
            </a:extLst>
          </p:cNvPr>
          <p:cNvSpPr>
            <a:spLocks noGrp="1"/>
          </p:cNvSpPr>
          <p:nvPr>
            <p:ph type="sldNum" sz="quarter" idx="11"/>
          </p:nvPr>
        </p:nvSpPr>
        <p:spPr/>
        <p:txBody>
          <a:bodyPr/>
          <a:lstStyle/>
          <a:p>
            <a:fld id="{294A09A9-5501-47C1-A89A-A340965A2BE2}" type="slidenum">
              <a:rPr lang="en-US" smtClean="0"/>
              <a:pPr/>
              <a:t>3</a:t>
            </a:fld>
            <a:endParaRPr lang="en-US"/>
          </a:p>
        </p:txBody>
      </p:sp>
      <p:pic>
        <p:nvPicPr>
          <p:cNvPr id="47" name="Picture 46">
            <a:extLst>
              <a:ext uri="{FF2B5EF4-FFF2-40B4-BE49-F238E27FC236}">
                <a16:creationId xmlns:a16="http://schemas.microsoft.com/office/drawing/2014/main" id="{80F6F922-B74D-39B7-F3C2-2755DBCDA0B7}"/>
              </a:ext>
            </a:extLst>
          </p:cNvPr>
          <p:cNvPicPr>
            <a:picLocks noChangeAspect="1"/>
          </p:cNvPicPr>
          <p:nvPr/>
        </p:nvPicPr>
        <p:blipFill>
          <a:blip r:embed="rId3"/>
          <a:stretch>
            <a:fillRect/>
          </a:stretch>
        </p:blipFill>
        <p:spPr>
          <a:xfrm>
            <a:off x="3847084" y="2620798"/>
            <a:ext cx="1651000" cy="2528279"/>
          </a:xfrm>
          <a:prstGeom prst="rect">
            <a:avLst/>
          </a:prstGeom>
        </p:spPr>
      </p:pic>
      <p:pic>
        <p:nvPicPr>
          <p:cNvPr id="49" name="Picture 48" descr="A person smiling for a picture&#10;&#10;Description automatically generated">
            <a:extLst>
              <a:ext uri="{FF2B5EF4-FFF2-40B4-BE49-F238E27FC236}">
                <a16:creationId xmlns:a16="http://schemas.microsoft.com/office/drawing/2014/main" id="{42138FBD-A9E1-15BC-31A9-6E48573FA29E}"/>
              </a:ext>
            </a:extLst>
          </p:cNvPr>
          <p:cNvPicPr>
            <a:picLocks noChangeAspect="1"/>
          </p:cNvPicPr>
          <p:nvPr/>
        </p:nvPicPr>
        <p:blipFill>
          <a:blip r:embed="rId4"/>
          <a:stretch>
            <a:fillRect/>
          </a:stretch>
        </p:blipFill>
        <p:spPr>
          <a:xfrm>
            <a:off x="6786529" y="2608088"/>
            <a:ext cx="1587694" cy="2528279"/>
          </a:xfrm>
          <a:prstGeom prst="rect">
            <a:avLst/>
          </a:prstGeom>
        </p:spPr>
      </p:pic>
      <p:pic>
        <p:nvPicPr>
          <p:cNvPr id="51" name="Picture 50" descr="A person wearing a graduation cap and gown&#10;&#10;Description automatically generated">
            <a:extLst>
              <a:ext uri="{FF2B5EF4-FFF2-40B4-BE49-F238E27FC236}">
                <a16:creationId xmlns:a16="http://schemas.microsoft.com/office/drawing/2014/main" id="{4D482469-18E0-69B9-CFCD-F594190AC1C2}"/>
              </a:ext>
            </a:extLst>
          </p:cNvPr>
          <p:cNvPicPr>
            <a:picLocks noChangeAspect="1"/>
          </p:cNvPicPr>
          <p:nvPr/>
        </p:nvPicPr>
        <p:blipFill>
          <a:blip r:embed="rId5"/>
          <a:stretch>
            <a:fillRect/>
          </a:stretch>
        </p:blipFill>
        <p:spPr>
          <a:xfrm>
            <a:off x="9695180" y="2620798"/>
            <a:ext cx="1746829" cy="2553701"/>
          </a:xfrm>
          <a:prstGeom prst="rect">
            <a:avLst/>
          </a:prstGeom>
        </p:spPr>
      </p:pic>
      <p:pic>
        <p:nvPicPr>
          <p:cNvPr id="53" name="Picture 52" descr="A person in a suit and tie&#10;&#10;Description automatically generated">
            <a:extLst>
              <a:ext uri="{FF2B5EF4-FFF2-40B4-BE49-F238E27FC236}">
                <a16:creationId xmlns:a16="http://schemas.microsoft.com/office/drawing/2014/main" id="{958CBB14-63EB-12E5-86B5-AF28BBAD8F88}"/>
              </a:ext>
            </a:extLst>
          </p:cNvPr>
          <p:cNvPicPr>
            <a:picLocks noChangeAspect="1"/>
          </p:cNvPicPr>
          <p:nvPr/>
        </p:nvPicPr>
        <p:blipFill>
          <a:blip r:embed="rId6"/>
          <a:stretch>
            <a:fillRect/>
          </a:stretch>
        </p:blipFill>
        <p:spPr>
          <a:xfrm>
            <a:off x="951030" y="2626239"/>
            <a:ext cx="1627523" cy="2548260"/>
          </a:xfrm>
          <a:prstGeom prst="rect">
            <a:avLst/>
          </a:prstGeom>
        </p:spPr>
      </p:pic>
    </p:spTree>
    <p:extLst>
      <p:ext uri="{BB962C8B-B14F-4D97-AF65-F5344CB8AC3E}">
        <p14:creationId xmlns:p14="http://schemas.microsoft.com/office/powerpoint/2010/main" val="99368838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1AC896-F075-7041-F99B-16BDE1638385}"/>
              </a:ext>
            </a:extLst>
          </p:cNvPr>
          <p:cNvSpPr>
            <a:spLocks noGrp="1"/>
          </p:cNvSpPr>
          <p:nvPr>
            <p:ph type="title"/>
          </p:nvPr>
        </p:nvSpPr>
        <p:spPr>
          <a:xfrm>
            <a:off x="381554" y="0"/>
            <a:ext cx="10984230" cy="1325563"/>
          </a:xfrm>
        </p:spPr>
        <p:txBody>
          <a:bodyPr tIns="0" bIns="0">
            <a:normAutofit/>
          </a:bodyPr>
          <a:lstStyle/>
          <a:p>
            <a:r>
              <a:rPr lang="en-US" sz="4400"/>
              <a:t>Sprint 1 Test Case</a:t>
            </a:r>
          </a:p>
        </p:txBody>
      </p:sp>
      <p:sp>
        <p:nvSpPr>
          <p:cNvPr id="3" name="Footer Placeholder 2">
            <a:extLst>
              <a:ext uri="{FF2B5EF4-FFF2-40B4-BE49-F238E27FC236}">
                <a16:creationId xmlns:a16="http://schemas.microsoft.com/office/drawing/2014/main" id="{130A2CB6-DD9D-0FD9-7A21-99F26FFBB97A}"/>
              </a:ext>
            </a:extLst>
          </p:cNvPr>
          <p:cNvSpPr>
            <a:spLocks noGrp="1"/>
          </p:cNvSpPr>
          <p:nvPr>
            <p:ph type="ftr" sz="quarter" idx="10"/>
          </p:nvPr>
        </p:nvSpPr>
        <p:spPr/>
        <p:txBody>
          <a:bodyPr/>
          <a:lstStyle/>
          <a:p>
            <a:r>
              <a:rPr lang="en-US"/>
              <a:t>Fitness Presentation</a:t>
            </a:r>
          </a:p>
        </p:txBody>
      </p:sp>
      <p:sp>
        <p:nvSpPr>
          <p:cNvPr id="4" name="Slide Number Placeholder 3">
            <a:extLst>
              <a:ext uri="{FF2B5EF4-FFF2-40B4-BE49-F238E27FC236}">
                <a16:creationId xmlns:a16="http://schemas.microsoft.com/office/drawing/2014/main" id="{92ED3DAC-A29B-5E58-E7E2-3DFFCE7C77A6}"/>
              </a:ext>
            </a:extLst>
          </p:cNvPr>
          <p:cNvSpPr>
            <a:spLocks noGrp="1"/>
          </p:cNvSpPr>
          <p:nvPr>
            <p:ph type="sldNum" sz="quarter" idx="11"/>
          </p:nvPr>
        </p:nvSpPr>
        <p:spPr/>
        <p:txBody>
          <a:bodyPr/>
          <a:lstStyle/>
          <a:p>
            <a:fld id="{294A09A9-5501-47C1-A89A-A340965A2BE2}" type="slidenum">
              <a:rPr lang="en-US" smtClean="0"/>
              <a:pPr/>
              <a:t>30</a:t>
            </a:fld>
            <a:endParaRPr lang="en-US"/>
          </a:p>
        </p:txBody>
      </p:sp>
      <p:pic>
        <p:nvPicPr>
          <p:cNvPr id="9" name="Picture 8">
            <a:extLst>
              <a:ext uri="{FF2B5EF4-FFF2-40B4-BE49-F238E27FC236}">
                <a16:creationId xmlns:a16="http://schemas.microsoft.com/office/drawing/2014/main" id="{8B38AF0F-4CC9-EF63-B54A-A564DEABF2EB}"/>
              </a:ext>
            </a:extLst>
          </p:cNvPr>
          <p:cNvPicPr>
            <a:picLocks noChangeAspect="1"/>
          </p:cNvPicPr>
          <p:nvPr/>
        </p:nvPicPr>
        <p:blipFill>
          <a:blip r:embed="rId2"/>
          <a:stretch>
            <a:fillRect/>
          </a:stretch>
        </p:blipFill>
        <p:spPr>
          <a:xfrm>
            <a:off x="155583" y="1128467"/>
            <a:ext cx="11880833" cy="4601065"/>
          </a:xfrm>
          <a:prstGeom prst="rect">
            <a:avLst/>
          </a:prstGeom>
        </p:spPr>
      </p:pic>
    </p:spTree>
    <p:extLst>
      <p:ext uri="{BB962C8B-B14F-4D97-AF65-F5344CB8AC3E}">
        <p14:creationId xmlns:p14="http://schemas.microsoft.com/office/powerpoint/2010/main" val="32403185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C60416-382D-2F63-12BA-9EA1485BD2B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FB820A6-06A0-1966-9E95-BCEF42594124}"/>
              </a:ext>
            </a:extLst>
          </p:cNvPr>
          <p:cNvSpPr>
            <a:spLocks noGrp="1"/>
          </p:cNvSpPr>
          <p:nvPr>
            <p:ph type="title"/>
          </p:nvPr>
        </p:nvSpPr>
        <p:spPr>
          <a:xfrm>
            <a:off x="381554" y="0"/>
            <a:ext cx="10984230" cy="1325563"/>
          </a:xfrm>
        </p:spPr>
        <p:txBody>
          <a:bodyPr tIns="0" bIns="0">
            <a:normAutofit/>
          </a:bodyPr>
          <a:lstStyle/>
          <a:p>
            <a:r>
              <a:rPr lang="en-US" sz="4400"/>
              <a:t>Sprint 1 Test Case</a:t>
            </a:r>
          </a:p>
        </p:txBody>
      </p:sp>
      <p:sp>
        <p:nvSpPr>
          <p:cNvPr id="3" name="Footer Placeholder 2">
            <a:extLst>
              <a:ext uri="{FF2B5EF4-FFF2-40B4-BE49-F238E27FC236}">
                <a16:creationId xmlns:a16="http://schemas.microsoft.com/office/drawing/2014/main" id="{D54F8797-7204-A787-FFA6-EFDA79A15AA8}"/>
              </a:ext>
            </a:extLst>
          </p:cNvPr>
          <p:cNvSpPr>
            <a:spLocks noGrp="1"/>
          </p:cNvSpPr>
          <p:nvPr>
            <p:ph type="ftr" sz="quarter" idx="10"/>
          </p:nvPr>
        </p:nvSpPr>
        <p:spPr/>
        <p:txBody>
          <a:bodyPr/>
          <a:lstStyle/>
          <a:p>
            <a:r>
              <a:rPr lang="en-US"/>
              <a:t>Fitness Presentation</a:t>
            </a:r>
          </a:p>
        </p:txBody>
      </p:sp>
      <p:sp>
        <p:nvSpPr>
          <p:cNvPr id="4" name="Slide Number Placeholder 3">
            <a:extLst>
              <a:ext uri="{FF2B5EF4-FFF2-40B4-BE49-F238E27FC236}">
                <a16:creationId xmlns:a16="http://schemas.microsoft.com/office/drawing/2014/main" id="{424502B9-E291-358D-6AEC-ED7DC05209A0}"/>
              </a:ext>
            </a:extLst>
          </p:cNvPr>
          <p:cNvSpPr>
            <a:spLocks noGrp="1"/>
          </p:cNvSpPr>
          <p:nvPr>
            <p:ph type="sldNum" sz="quarter" idx="11"/>
          </p:nvPr>
        </p:nvSpPr>
        <p:spPr/>
        <p:txBody>
          <a:bodyPr/>
          <a:lstStyle/>
          <a:p>
            <a:fld id="{294A09A9-5501-47C1-A89A-A340965A2BE2}" type="slidenum">
              <a:rPr lang="en-US" smtClean="0"/>
              <a:pPr/>
              <a:t>31</a:t>
            </a:fld>
            <a:endParaRPr lang="en-US"/>
          </a:p>
        </p:txBody>
      </p:sp>
      <p:pic>
        <p:nvPicPr>
          <p:cNvPr id="6" name="Picture 5">
            <a:extLst>
              <a:ext uri="{FF2B5EF4-FFF2-40B4-BE49-F238E27FC236}">
                <a16:creationId xmlns:a16="http://schemas.microsoft.com/office/drawing/2014/main" id="{7377E88F-3E81-A21B-2EE1-11A5439C95DC}"/>
              </a:ext>
            </a:extLst>
          </p:cNvPr>
          <p:cNvPicPr>
            <a:picLocks noChangeAspect="1"/>
          </p:cNvPicPr>
          <p:nvPr/>
        </p:nvPicPr>
        <p:blipFill>
          <a:blip r:embed="rId2"/>
          <a:stretch>
            <a:fillRect/>
          </a:stretch>
        </p:blipFill>
        <p:spPr>
          <a:xfrm>
            <a:off x="152034" y="1557751"/>
            <a:ext cx="11887931" cy="3742497"/>
          </a:xfrm>
          <a:prstGeom prst="rect">
            <a:avLst/>
          </a:prstGeom>
        </p:spPr>
      </p:pic>
    </p:spTree>
    <p:extLst>
      <p:ext uri="{BB962C8B-B14F-4D97-AF65-F5344CB8AC3E}">
        <p14:creationId xmlns:p14="http://schemas.microsoft.com/office/powerpoint/2010/main" val="163500171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241E3C-E250-7B69-1F69-B59A71E06E3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CA53D44-728C-9AC0-32FA-6BA3A4381C47}"/>
              </a:ext>
            </a:extLst>
          </p:cNvPr>
          <p:cNvSpPr>
            <a:spLocks noGrp="1"/>
          </p:cNvSpPr>
          <p:nvPr>
            <p:ph type="title"/>
          </p:nvPr>
        </p:nvSpPr>
        <p:spPr>
          <a:xfrm>
            <a:off x="381554" y="0"/>
            <a:ext cx="10984230" cy="1325563"/>
          </a:xfrm>
        </p:spPr>
        <p:txBody>
          <a:bodyPr tIns="0" bIns="0">
            <a:normAutofit/>
          </a:bodyPr>
          <a:lstStyle/>
          <a:p>
            <a:r>
              <a:rPr lang="en-US" sz="4400"/>
              <a:t>Sprint 1 Test Case</a:t>
            </a:r>
          </a:p>
        </p:txBody>
      </p:sp>
      <p:sp>
        <p:nvSpPr>
          <p:cNvPr id="3" name="Footer Placeholder 2">
            <a:extLst>
              <a:ext uri="{FF2B5EF4-FFF2-40B4-BE49-F238E27FC236}">
                <a16:creationId xmlns:a16="http://schemas.microsoft.com/office/drawing/2014/main" id="{C80CAD2F-93CC-5325-07EF-4F1EF8494E16}"/>
              </a:ext>
            </a:extLst>
          </p:cNvPr>
          <p:cNvSpPr>
            <a:spLocks noGrp="1"/>
          </p:cNvSpPr>
          <p:nvPr>
            <p:ph type="ftr" sz="quarter" idx="10"/>
          </p:nvPr>
        </p:nvSpPr>
        <p:spPr/>
        <p:txBody>
          <a:bodyPr/>
          <a:lstStyle/>
          <a:p>
            <a:r>
              <a:rPr lang="en-US"/>
              <a:t>Fitness Presentation</a:t>
            </a:r>
          </a:p>
        </p:txBody>
      </p:sp>
      <p:sp>
        <p:nvSpPr>
          <p:cNvPr id="4" name="Slide Number Placeholder 3">
            <a:extLst>
              <a:ext uri="{FF2B5EF4-FFF2-40B4-BE49-F238E27FC236}">
                <a16:creationId xmlns:a16="http://schemas.microsoft.com/office/drawing/2014/main" id="{4D93CAB2-E7D7-99F7-558C-AA16396C67B5}"/>
              </a:ext>
            </a:extLst>
          </p:cNvPr>
          <p:cNvSpPr>
            <a:spLocks noGrp="1"/>
          </p:cNvSpPr>
          <p:nvPr>
            <p:ph type="sldNum" sz="quarter" idx="11"/>
          </p:nvPr>
        </p:nvSpPr>
        <p:spPr/>
        <p:txBody>
          <a:bodyPr/>
          <a:lstStyle/>
          <a:p>
            <a:fld id="{294A09A9-5501-47C1-A89A-A340965A2BE2}" type="slidenum">
              <a:rPr lang="en-US" smtClean="0"/>
              <a:pPr/>
              <a:t>32</a:t>
            </a:fld>
            <a:endParaRPr lang="en-US"/>
          </a:p>
        </p:txBody>
      </p:sp>
      <p:pic>
        <p:nvPicPr>
          <p:cNvPr id="8" name="Picture 7">
            <a:extLst>
              <a:ext uri="{FF2B5EF4-FFF2-40B4-BE49-F238E27FC236}">
                <a16:creationId xmlns:a16="http://schemas.microsoft.com/office/drawing/2014/main" id="{80F395D4-B1BC-AFD6-7EAD-819AF822DF59}"/>
              </a:ext>
            </a:extLst>
          </p:cNvPr>
          <p:cNvPicPr>
            <a:picLocks noChangeAspect="1"/>
          </p:cNvPicPr>
          <p:nvPr/>
        </p:nvPicPr>
        <p:blipFill>
          <a:blip r:embed="rId2"/>
          <a:stretch>
            <a:fillRect/>
          </a:stretch>
        </p:blipFill>
        <p:spPr>
          <a:xfrm>
            <a:off x="113213" y="1562846"/>
            <a:ext cx="11965573" cy="3732308"/>
          </a:xfrm>
          <a:prstGeom prst="rect">
            <a:avLst/>
          </a:prstGeom>
        </p:spPr>
      </p:pic>
    </p:spTree>
    <p:extLst>
      <p:ext uri="{BB962C8B-B14F-4D97-AF65-F5344CB8AC3E}">
        <p14:creationId xmlns:p14="http://schemas.microsoft.com/office/powerpoint/2010/main" val="33790667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A2FF3C-CC13-80DA-DE1A-E1604D8B979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21DDF39-E2D9-BD01-6F67-65D1A9E0B97E}"/>
              </a:ext>
            </a:extLst>
          </p:cNvPr>
          <p:cNvSpPr>
            <a:spLocks noGrp="1"/>
          </p:cNvSpPr>
          <p:nvPr>
            <p:ph type="title"/>
          </p:nvPr>
        </p:nvSpPr>
        <p:spPr>
          <a:xfrm>
            <a:off x="381554" y="0"/>
            <a:ext cx="10984230" cy="1325563"/>
          </a:xfrm>
        </p:spPr>
        <p:txBody>
          <a:bodyPr tIns="0" bIns="0">
            <a:normAutofit/>
          </a:bodyPr>
          <a:lstStyle/>
          <a:p>
            <a:r>
              <a:rPr lang="en-US" sz="4400"/>
              <a:t>Sprint 1 Test Case</a:t>
            </a:r>
          </a:p>
        </p:txBody>
      </p:sp>
      <p:sp>
        <p:nvSpPr>
          <p:cNvPr id="3" name="Footer Placeholder 2">
            <a:extLst>
              <a:ext uri="{FF2B5EF4-FFF2-40B4-BE49-F238E27FC236}">
                <a16:creationId xmlns:a16="http://schemas.microsoft.com/office/drawing/2014/main" id="{62C8CF58-A4BD-68BA-C8ED-6B8707B7B22E}"/>
              </a:ext>
            </a:extLst>
          </p:cNvPr>
          <p:cNvSpPr>
            <a:spLocks noGrp="1"/>
          </p:cNvSpPr>
          <p:nvPr>
            <p:ph type="ftr" sz="quarter" idx="10"/>
          </p:nvPr>
        </p:nvSpPr>
        <p:spPr/>
        <p:txBody>
          <a:bodyPr/>
          <a:lstStyle/>
          <a:p>
            <a:r>
              <a:rPr lang="en-US"/>
              <a:t>Fitness Presentation</a:t>
            </a:r>
          </a:p>
        </p:txBody>
      </p:sp>
      <p:sp>
        <p:nvSpPr>
          <p:cNvPr id="4" name="Slide Number Placeholder 3">
            <a:extLst>
              <a:ext uri="{FF2B5EF4-FFF2-40B4-BE49-F238E27FC236}">
                <a16:creationId xmlns:a16="http://schemas.microsoft.com/office/drawing/2014/main" id="{CF516A57-D7B0-2F96-E1B5-4C3ADD2CB202}"/>
              </a:ext>
            </a:extLst>
          </p:cNvPr>
          <p:cNvSpPr>
            <a:spLocks noGrp="1"/>
          </p:cNvSpPr>
          <p:nvPr>
            <p:ph type="sldNum" sz="quarter" idx="11"/>
          </p:nvPr>
        </p:nvSpPr>
        <p:spPr/>
        <p:txBody>
          <a:bodyPr/>
          <a:lstStyle/>
          <a:p>
            <a:fld id="{294A09A9-5501-47C1-A89A-A340965A2BE2}" type="slidenum">
              <a:rPr lang="en-US" smtClean="0"/>
              <a:pPr/>
              <a:t>33</a:t>
            </a:fld>
            <a:endParaRPr lang="en-US"/>
          </a:p>
        </p:txBody>
      </p:sp>
      <p:pic>
        <p:nvPicPr>
          <p:cNvPr id="8" name="Picture 7">
            <a:extLst>
              <a:ext uri="{FF2B5EF4-FFF2-40B4-BE49-F238E27FC236}">
                <a16:creationId xmlns:a16="http://schemas.microsoft.com/office/drawing/2014/main" id="{AD79E954-DCC0-39B1-95AA-A8BDFDABA045}"/>
              </a:ext>
            </a:extLst>
          </p:cNvPr>
          <p:cNvPicPr>
            <a:picLocks noChangeAspect="1"/>
          </p:cNvPicPr>
          <p:nvPr/>
        </p:nvPicPr>
        <p:blipFill>
          <a:blip r:embed="rId2"/>
          <a:stretch>
            <a:fillRect/>
          </a:stretch>
        </p:blipFill>
        <p:spPr>
          <a:xfrm>
            <a:off x="113213" y="1562846"/>
            <a:ext cx="11965573" cy="3732308"/>
          </a:xfrm>
          <a:prstGeom prst="rect">
            <a:avLst/>
          </a:prstGeom>
        </p:spPr>
      </p:pic>
    </p:spTree>
    <p:extLst>
      <p:ext uri="{BB962C8B-B14F-4D97-AF65-F5344CB8AC3E}">
        <p14:creationId xmlns:p14="http://schemas.microsoft.com/office/powerpoint/2010/main" val="399209833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6BF35A-FC79-C3D0-5C22-86E33FC5095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AFC306B-4A71-E033-4A29-9663B040C3F6}"/>
              </a:ext>
            </a:extLst>
          </p:cNvPr>
          <p:cNvSpPr>
            <a:spLocks noGrp="1"/>
          </p:cNvSpPr>
          <p:nvPr>
            <p:ph type="title"/>
          </p:nvPr>
        </p:nvSpPr>
        <p:spPr>
          <a:xfrm>
            <a:off x="381554" y="0"/>
            <a:ext cx="10984230" cy="1325563"/>
          </a:xfrm>
        </p:spPr>
        <p:txBody>
          <a:bodyPr tIns="0" bIns="0">
            <a:normAutofit/>
          </a:bodyPr>
          <a:lstStyle/>
          <a:p>
            <a:r>
              <a:rPr lang="en-US" sz="4400"/>
              <a:t>Sprint 1 Test Case</a:t>
            </a:r>
          </a:p>
        </p:txBody>
      </p:sp>
      <p:sp>
        <p:nvSpPr>
          <p:cNvPr id="3" name="Footer Placeholder 2">
            <a:extLst>
              <a:ext uri="{FF2B5EF4-FFF2-40B4-BE49-F238E27FC236}">
                <a16:creationId xmlns:a16="http://schemas.microsoft.com/office/drawing/2014/main" id="{663D0FE0-5DE6-EA4E-AA59-BDCE90D5C8AF}"/>
              </a:ext>
            </a:extLst>
          </p:cNvPr>
          <p:cNvSpPr>
            <a:spLocks noGrp="1"/>
          </p:cNvSpPr>
          <p:nvPr>
            <p:ph type="ftr" sz="quarter" idx="10"/>
          </p:nvPr>
        </p:nvSpPr>
        <p:spPr/>
        <p:txBody>
          <a:bodyPr/>
          <a:lstStyle/>
          <a:p>
            <a:r>
              <a:rPr lang="en-US"/>
              <a:t>Fitness Presentation</a:t>
            </a:r>
          </a:p>
        </p:txBody>
      </p:sp>
      <p:sp>
        <p:nvSpPr>
          <p:cNvPr id="4" name="Slide Number Placeholder 3">
            <a:extLst>
              <a:ext uri="{FF2B5EF4-FFF2-40B4-BE49-F238E27FC236}">
                <a16:creationId xmlns:a16="http://schemas.microsoft.com/office/drawing/2014/main" id="{8813D9F9-1550-25E0-D4C9-0269812FD65A}"/>
              </a:ext>
            </a:extLst>
          </p:cNvPr>
          <p:cNvSpPr>
            <a:spLocks noGrp="1"/>
          </p:cNvSpPr>
          <p:nvPr>
            <p:ph type="sldNum" sz="quarter" idx="11"/>
          </p:nvPr>
        </p:nvSpPr>
        <p:spPr/>
        <p:txBody>
          <a:bodyPr/>
          <a:lstStyle/>
          <a:p>
            <a:fld id="{294A09A9-5501-47C1-A89A-A340965A2BE2}" type="slidenum">
              <a:rPr lang="en-US" smtClean="0"/>
              <a:pPr/>
              <a:t>34</a:t>
            </a:fld>
            <a:endParaRPr lang="en-US"/>
          </a:p>
        </p:txBody>
      </p:sp>
      <p:pic>
        <p:nvPicPr>
          <p:cNvPr id="6" name="Picture 5">
            <a:extLst>
              <a:ext uri="{FF2B5EF4-FFF2-40B4-BE49-F238E27FC236}">
                <a16:creationId xmlns:a16="http://schemas.microsoft.com/office/drawing/2014/main" id="{117AB7B9-0D78-FC2A-6E53-602E6391F561}"/>
              </a:ext>
            </a:extLst>
          </p:cNvPr>
          <p:cNvPicPr>
            <a:picLocks noChangeAspect="1"/>
          </p:cNvPicPr>
          <p:nvPr/>
        </p:nvPicPr>
        <p:blipFill>
          <a:blip r:embed="rId2"/>
          <a:stretch>
            <a:fillRect/>
          </a:stretch>
        </p:blipFill>
        <p:spPr>
          <a:xfrm>
            <a:off x="52866" y="2296412"/>
            <a:ext cx="12086268" cy="2265175"/>
          </a:xfrm>
          <a:prstGeom prst="rect">
            <a:avLst/>
          </a:prstGeom>
        </p:spPr>
      </p:pic>
    </p:spTree>
    <p:extLst>
      <p:ext uri="{BB962C8B-B14F-4D97-AF65-F5344CB8AC3E}">
        <p14:creationId xmlns:p14="http://schemas.microsoft.com/office/powerpoint/2010/main" val="297231734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3D7A6F-BCD7-5001-32EA-6266415F4646}"/>
              </a:ext>
            </a:extLst>
          </p:cNvPr>
          <p:cNvSpPr>
            <a:spLocks noGrp="1"/>
          </p:cNvSpPr>
          <p:nvPr>
            <p:ph type="title"/>
          </p:nvPr>
        </p:nvSpPr>
        <p:spPr>
          <a:xfrm>
            <a:off x="381554" y="0"/>
            <a:ext cx="10984230" cy="1325563"/>
          </a:xfrm>
        </p:spPr>
        <p:txBody>
          <a:bodyPr>
            <a:normAutofit/>
          </a:bodyPr>
          <a:lstStyle/>
          <a:p>
            <a:r>
              <a:rPr lang="en-US" sz="4400"/>
              <a:t>Sprint 1 Stories Completed and Not</a:t>
            </a:r>
          </a:p>
        </p:txBody>
      </p:sp>
      <p:sp>
        <p:nvSpPr>
          <p:cNvPr id="3" name="Footer Placeholder 2">
            <a:extLst>
              <a:ext uri="{FF2B5EF4-FFF2-40B4-BE49-F238E27FC236}">
                <a16:creationId xmlns:a16="http://schemas.microsoft.com/office/drawing/2014/main" id="{27BF7C4C-00B8-00A0-ACCD-0BC9F268727D}"/>
              </a:ext>
            </a:extLst>
          </p:cNvPr>
          <p:cNvSpPr>
            <a:spLocks noGrp="1"/>
          </p:cNvSpPr>
          <p:nvPr>
            <p:ph type="ftr" sz="quarter" idx="10"/>
          </p:nvPr>
        </p:nvSpPr>
        <p:spPr/>
        <p:txBody>
          <a:bodyPr/>
          <a:lstStyle/>
          <a:p>
            <a:r>
              <a:rPr lang="en-US"/>
              <a:t>Fitness Presentation</a:t>
            </a:r>
          </a:p>
        </p:txBody>
      </p:sp>
      <p:sp>
        <p:nvSpPr>
          <p:cNvPr id="4" name="Slide Number Placeholder 3">
            <a:extLst>
              <a:ext uri="{FF2B5EF4-FFF2-40B4-BE49-F238E27FC236}">
                <a16:creationId xmlns:a16="http://schemas.microsoft.com/office/drawing/2014/main" id="{04BB6C8B-B58F-941D-9481-3428B829503D}"/>
              </a:ext>
            </a:extLst>
          </p:cNvPr>
          <p:cNvSpPr>
            <a:spLocks noGrp="1"/>
          </p:cNvSpPr>
          <p:nvPr>
            <p:ph type="sldNum" sz="quarter" idx="11"/>
          </p:nvPr>
        </p:nvSpPr>
        <p:spPr/>
        <p:txBody>
          <a:bodyPr/>
          <a:lstStyle/>
          <a:p>
            <a:fld id="{294A09A9-5501-47C1-A89A-A340965A2BE2}" type="slidenum">
              <a:rPr lang="en-US" smtClean="0"/>
              <a:pPr/>
              <a:t>35</a:t>
            </a:fld>
            <a:endParaRPr lang="en-US"/>
          </a:p>
        </p:txBody>
      </p:sp>
      <p:graphicFrame>
        <p:nvGraphicFramePr>
          <p:cNvPr id="5" name="Table 4">
            <a:extLst>
              <a:ext uri="{FF2B5EF4-FFF2-40B4-BE49-F238E27FC236}">
                <a16:creationId xmlns:a16="http://schemas.microsoft.com/office/drawing/2014/main" id="{97AAF975-000B-A9E0-52D7-5E8C25FFCED9}"/>
              </a:ext>
            </a:extLst>
          </p:cNvPr>
          <p:cNvGraphicFramePr>
            <a:graphicFrameLocks noGrp="1"/>
          </p:cNvGraphicFramePr>
          <p:nvPr>
            <p:extLst>
              <p:ext uri="{D42A27DB-BD31-4B8C-83A1-F6EECF244321}">
                <p14:modId xmlns:p14="http://schemas.microsoft.com/office/powerpoint/2010/main" val="874181601"/>
              </p:ext>
            </p:extLst>
          </p:nvPr>
        </p:nvGraphicFramePr>
        <p:xfrm>
          <a:off x="381554" y="1325563"/>
          <a:ext cx="10889825" cy="4393250"/>
        </p:xfrm>
        <a:graphic>
          <a:graphicData uri="http://schemas.openxmlformats.org/drawingml/2006/table">
            <a:tbl>
              <a:tblPr firstRow="1" bandRow="1">
                <a:tableStyleId>{93296810-A885-4BE3-A3E7-6D5BEEA58F35}</a:tableStyleId>
              </a:tblPr>
              <a:tblGrid>
                <a:gridCol w="738119">
                  <a:extLst>
                    <a:ext uri="{9D8B030D-6E8A-4147-A177-3AD203B41FA5}">
                      <a16:colId xmlns:a16="http://schemas.microsoft.com/office/drawing/2014/main" val="1987556200"/>
                    </a:ext>
                  </a:extLst>
                </a:gridCol>
                <a:gridCol w="5803641">
                  <a:extLst>
                    <a:ext uri="{9D8B030D-6E8A-4147-A177-3AD203B41FA5}">
                      <a16:colId xmlns:a16="http://schemas.microsoft.com/office/drawing/2014/main" val="4016976985"/>
                    </a:ext>
                  </a:extLst>
                </a:gridCol>
                <a:gridCol w="1651519">
                  <a:extLst>
                    <a:ext uri="{9D8B030D-6E8A-4147-A177-3AD203B41FA5}">
                      <a16:colId xmlns:a16="http://schemas.microsoft.com/office/drawing/2014/main" val="1530766646"/>
                    </a:ext>
                  </a:extLst>
                </a:gridCol>
                <a:gridCol w="1319291">
                  <a:extLst>
                    <a:ext uri="{9D8B030D-6E8A-4147-A177-3AD203B41FA5}">
                      <a16:colId xmlns:a16="http://schemas.microsoft.com/office/drawing/2014/main" val="318375618"/>
                    </a:ext>
                  </a:extLst>
                </a:gridCol>
                <a:gridCol w="1377255">
                  <a:extLst>
                    <a:ext uri="{9D8B030D-6E8A-4147-A177-3AD203B41FA5}">
                      <a16:colId xmlns:a16="http://schemas.microsoft.com/office/drawing/2014/main" val="1577051285"/>
                    </a:ext>
                  </a:extLst>
                </a:gridCol>
              </a:tblGrid>
              <a:tr h="633151">
                <a:tc>
                  <a:txBody>
                    <a:bodyPr/>
                    <a:lstStyle/>
                    <a:p>
                      <a:r>
                        <a:rPr lang="en-US" sz="1600"/>
                        <a:t>US_ID</a:t>
                      </a:r>
                    </a:p>
                  </a:txBody>
                  <a:tcPr/>
                </a:tc>
                <a:tc>
                  <a:txBody>
                    <a:bodyPr/>
                    <a:lstStyle/>
                    <a:p>
                      <a:r>
                        <a:rPr lang="en-US" sz="1600"/>
                        <a:t>User Stories </a:t>
                      </a:r>
                    </a:p>
                  </a:txBody>
                  <a:tcPr/>
                </a:tc>
                <a:tc>
                  <a:txBody>
                    <a:bodyPr/>
                    <a:lstStyle/>
                    <a:p>
                      <a:r>
                        <a:rPr lang="en-US" sz="1600"/>
                        <a:t>Completed Date</a:t>
                      </a:r>
                    </a:p>
                  </a:txBody>
                  <a:tcPr/>
                </a:tc>
                <a:tc>
                  <a:txBody>
                    <a:bodyPr/>
                    <a:lstStyle/>
                    <a:p>
                      <a:r>
                        <a:rPr lang="en-US" sz="1600"/>
                        <a:t>Story Points</a:t>
                      </a:r>
                    </a:p>
                  </a:txBody>
                  <a:tcPr/>
                </a:tc>
                <a:tc>
                  <a:txBody>
                    <a:bodyPr/>
                    <a:lstStyle/>
                    <a:p>
                      <a:r>
                        <a:rPr lang="en-US" sz="1600"/>
                        <a:t>Completed</a:t>
                      </a:r>
                    </a:p>
                  </a:txBody>
                  <a:tcPr/>
                </a:tc>
                <a:extLst>
                  <a:ext uri="{0D108BD9-81ED-4DB2-BD59-A6C34878D82A}">
                    <a16:rowId xmlns:a16="http://schemas.microsoft.com/office/drawing/2014/main" val="2597519069"/>
                  </a:ext>
                </a:extLst>
              </a:tr>
              <a:tr h="510181">
                <a:tc>
                  <a:txBody>
                    <a:bodyPr/>
                    <a:lstStyle/>
                    <a:p>
                      <a:r>
                        <a:rPr lang="en-US" sz="1600">
                          <a:highlight>
                            <a:srgbClr val="FFFF00"/>
                          </a:highlight>
                        </a:rPr>
                        <a:t>US_1</a:t>
                      </a:r>
                    </a:p>
                  </a:txBody>
                  <a:tcPr/>
                </a:tc>
                <a:tc>
                  <a:txBody>
                    <a:bodyPr/>
                    <a:lstStyle/>
                    <a:p>
                      <a:r>
                        <a:rPr lang="en-US" sz="1600">
                          <a:highlight>
                            <a:srgbClr val="FFFF00"/>
                          </a:highlight>
                        </a:rPr>
                        <a:t>As a user, I want to register for an account so I can access the webapp.</a:t>
                      </a:r>
                    </a:p>
                  </a:txBody>
                  <a:tcPr/>
                </a:tc>
                <a:tc>
                  <a:txBody>
                    <a:bodyPr/>
                    <a:lstStyle/>
                    <a:p>
                      <a:r>
                        <a:rPr lang="en-US" sz="1600">
                          <a:highlight>
                            <a:srgbClr val="FFFF00"/>
                          </a:highlight>
                        </a:rPr>
                        <a:t>Feb 17</a:t>
                      </a:r>
                    </a:p>
                  </a:txBody>
                  <a:tcPr/>
                </a:tc>
                <a:tc>
                  <a:txBody>
                    <a:bodyPr/>
                    <a:lstStyle/>
                    <a:p>
                      <a:r>
                        <a:rPr lang="en-US" sz="1600">
                          <a:highlight>
                            <a:srgbClr val="FFFF00"/>
                          </a:highlight>
                        </a:rPr>
                        <a:t>5</a:t>
                      </a:r>
                    </a:p>
                  </a:txBody>
                  <a:tcPr/>
                </a:tc>
                <a:tc>
                  <a:txBody>
                    <a:bodyPr/>
                    <a:lstStyle/>
                    <a:p>
                      <a:r>
                        <a:rPr lang="en-US" sz="1600">
                          <a:highlight>
                            <a:srgbClr val="FFFF00"/>
                          </a:highlight>
                        </a:rPr>
                        <a:t>5</a:t>
                      </a:r>
                    </a:p>
                  </a:txBody>
                  <a:tcPr/>
                </a:tc>
                <a:extLst>
                  <a:ext uri="{0D108BD9-81ED-4DB2-BD59-A6C34878D82A}">
                    <a16:rowId xmlns:a16="http://schemas.microsoft.com/office/drawing/2014/main" val="1998188526"/>
                  </a:ext>
                </a:extLst>
              </a:tr>
              <a:tr h="295368">
                <a:tc>
                  <a:txBody>
                    <a:bodyPr/>
                    <a:lstStyle/>
                    <a:p>
                      <a:endParaRPr lang="en-US" sz="1600"/>
                    </a:p>
                  </a:txBody>
                  <a:tcPr/>
                </a:tc>
                <a:tc>
                  <a:txBody>
                    <a:bodyPr/>
                    <a:lstStyle/>
                    <a:p>
                      <a:r>
                        <a:rPr lang="en-US" sz="1600"/>
                        <a:t>Set up React + VITE front-end server</a:t>
                      </a:r>
                    </a:p>
                  </a:txBody>
                  <a:tcPr/>
                </a:tc>
                <a:tc>
                  <a:txBody>
                    <a:bodyPr/>
                    <a:lstStyle/>
                    <a:p>
                      <a:endParaRPr lang="en-US" sz="1600"/>
                    </a:p>
                  </a:txBody>
                  <a:tcPr/>
                </a:tc>
                <a:tc>
                  <a:txBody>
                    <a:bodyPr/>
                    <a:lstStyle/>
                    <a:p>
                      <a:r>
                        <a:rPr lang="en-US" sz="1600"/>
                        <a:t>1</a:t>
                      </a:r>
                    </a:p>
                  </a:txBody>
                  <a:tcPr/>
                </a:tc>
                <a:tc>
                  <a:txBody>
                    <a:bodyPr/>
                    <a:lstStyle/>
                    <a:p>
                      <a:r>
                        <a:rPr lang="en-US" sz="1600"/>
                        <a:t>1</a:t>
                      </a:r>
                    </a:p>
                  </a:txBody>
                  <a:tcPr/>
                </a:tc>
                <a:extLst>
                  <a:ext uri="{0D108BD9-81ED-4DB2-BD59-A6C34878D82A}">
                    <a16:rowId xmlns:a16="http://schemas.microsoft.com/office/drawing/2014/main" val="1036804494"/>
                  </a:ext>
                </a:extLst>
              </a:tr>
              <a:tr h="295368">
                <a:tc>
                  <a:txBody>
                    <a:bodyPr/>
                    <a:lstStyle/>
                    <a:p>
                      <a:endParaRPr lang="en-US" sz="1600"/>
                    </a:p>
                  </a:txBody>
                  <a:tcPr/>
                </a:tc>
                <a:tc>
                  <a:txBody>
                    <a:bodyPr/>
                    <a:lstStyle/>
                    <a:p>
                      <a:r>
                        <a:rPr lang="en-US" sz="1600"/>
                        <a:t>Set up AWS Amplify and DynamoDB Backend</a:t>
                      </a:r>
                    </a:p>
                  </a:txBody>
                  <a:tcPr/>
                </a:tc>
                <a:tc>
                  <a:txBody>
                    <a:bodyPr/>
                    <a:lstStyle/>
                    <a:p>
                      <a:endParaRPr lang="en-US" sz="1600"/>
                    </a:p>
                  </a:txBody>
                  <a:tcPr/>
                </a:tc>
                <a:tc>
                  <a:txBody>
                    <a:bodyPr/>
                    <a:lstStyle/>
                    <a:p>
                      <a:r>
                        <a:rPr lang="en-US" sz="1600"/>
                        <a:t>1</a:t>
                      </a:r>
                    </a:p>
                  </a:txBody>
                  <a:tcPr/>
                </a:tc>
                <a:tc>
                  <a:txBody>
                    <a:bodyPr/>
                    <a:lstStyle/>
                    <a:p>
                      <a:r>
                        <a:rPr lang="en-US" sz="1600"/>
                        <a:t>1</a:t>
                      </a:r>
                    </a:p>
                  </a:txBody>
                  <a:tcPr/>
                </a:tc>
                <a:extLst>
                  <a:ext uri="{0D108BD9-81ED-4DB2-BD59-A6C34878D82A}">
                    <a16:rowId xmlns:a16="http://schemas.microsoft.com/office/drawing/2014/main" val="3601714023"/>
                  </a:ext>
                </a:extLst>
              </a:tr>
              <a:tr h="295368">
                <a:tc>
                  <a:txBody>
                    <a:bodyPr/>
                    <a:lstStyle/>
                    <a:p>
                      <a:endParaRPr lang="en-US" sz="1600"/>
                    </a:p>
                  </a:txBody>
                  <a:tcPr/>
                </a:tc>
                <a:tc>
                  <a:txBody>
                    <a:bodyPr/>
                    <a:lstStyle/>
                    <a:p>
                      <a:r>
                        <a:rPr lang="en-US" sz="1600"/>
                        <a:t>Finalize design for homepage</a:t>
                      </a:r>
                    </a:p>
                  </a:txBody>
                  <a:tcPr/>
                </a:tc>
                <a:tc>
                  <a:txBody>
                    <a:bodyPr/>
                    <a:lstStyle/>
                    <a:p>
                      <a:endParaRPr lang="en-US" sz="1600"/>
                    </a:p>
                  </a:txBody>
                  <a:tcPr/>
                </a:tc>
                <a:tc>
                  <a:txBody>
                    <a:bodyPr/>
                    <a:lstStyle/>
                    <a:p>
                      <a:r>
                        <a:rPr lang="en-US" sz="1600"/>
                        <a:t>1</a:t>
                      </a:r>
                    </a:p>
                  </a:txBody>
                  <a:tcPr/>
                </a:tc>
                <a:tc>
                  <a:txBody>
                    <a:bodyPr/>
                    <a:lstStyle/>
                    <a:p>
                      <a:r>
                        <a:rPr lang="en-US" sz="1600"/>
                        <a:t>1</a:t>
                      </a:r>
                    </a:p>
                  </a:txBody>
                  <a:tcPr/>
                </a:tc>
                <a:extLst>
                  <a:ext uri="{0D108BD9-81ED-4DB2-BD59-A6C34878D82A}">
                    <a16:rowId xmlns:a16="http://schemas.microsoft.com/office/drawing/2014/main" val="2252412019"/>
                  </a:ext>
                </a:extLst>
              </a:tr>
              <a:tr h="295368">
                <a:tc>
                  <a:txBody>
                    <a:bodyPr/>
                    <a:lstStyle/>
                    <a:p>
                      <a:endParaRPr lang="en-US" sz="1600"/>
                    </a:p>
                  </a:txBody>
                  <a:tcPr/>
                </a:tc>
                <a:tc>
                  <a:txBody>
                    <a:bodyPr/>
                    <a:lstStyle/>
                    <a:p>
                      <a:r>
                        <a:rPr lang="en-US" sz="1600"/>
                        <a:t>Integrate the front-end and back-end</a:t>
                      </a:r>
                    </a:p>
                  </a:txBody>
                  <a:tcPr/>
                </a:tc>
                <a:tc>
                  <a:txBody>
                    <a:bodyPr/>
                    <a:lstStyle/>
                    <a:p>
                      <a:endParaRPr lang="en-US" sz="1600"/>
                    </a:p>
                  </a:txBody>
                  <a:tcPr/>
                </a:tc>
                <a:tc>
                  <a:txBody>
                    <a:bodyPr/>
                    <a:lstStyle/>
                    <a:p>
                      <a:r>
                        <a:rPr lang="en-US" sz="1600"/>
                        <a:t>2</a:t>
                      </a:r>
                    </a:p>
                  </a:txBody>
                  <a:tcPr/>
                </a:tc>
                <a:tc>
                  <a:txBody>
                    <a:bodyPr/>
                    <a:lstStyle/>
                    <a:p>
                      <a:r>
                        <a:rPr lang="en-US" sz="1600"/>
                        <a:t>2</a:t>
                      </a:r>
                    </a:p>
                  </a:txBody>
                  <a:tcPr/>
                </a:tc>
                <a:extLst>
                  <a:ext uri="{0D108BD9-81ED-4DB2-BD59-A6C34878D82A}">
                    <a16:rowId xmlns:a16="http://schemas.microsoft.com/office/drawing/2014/main" val="1371303888"/>
                  </a:ext>
                </a:extLst>
              </a:tr>
              <a:tr h="566055">
                <a:tc>
                  <a:txBody>
                    <a:bodyPr/>
                    <a:lstStyle/>
                    <a:p>
                      <a:r>
                        <a:rPr lang="en-US" sz="1600">
                          <a:highlight>
                            <a:srgbClr val="FFFF00"/>
                          </a:highlight>
                        </a:rPr>
                        <a:t>US_2</a:t>
                      </a:r>
                    </a:p>
                  </a:txBody>
                  <a:tcPr/>
                </a:tc>
                <a:tc>
                  <a:txBody>
                    <a:bodyPr/>
                    <a:lstStyle/>
                    <a:p>
                      <a:r>
                        <a:rPr lang="en-US" sz="1600">
                          <a:highlight>
                            <a:srgbClr val="FFFF00"/>
                          </a:highlight>
                        </a:rPr>
                        <a:t>As a user, I want to complete an onboarding quiz so that I can get personalized fitness routines.</a:t>
                      </a:r>
                    </a:p>
                  </a:txBody>
                  <a:tcPr/>
                </a:tc>
                <a:tc>
                  <a:txBody>
                    <a:bodyPr/>
                    <a:lstStyle/>
                    <a:p>
                      <a:r>
                        <a:rPr lang="en-US" sz="1600">
                          <a:highlight>
                            <a:srgbClr val="FFFF00"/>
                          </a:highlight>
                        </a:rPr>
                        <a:t>Feb 24</a:t>
                      </a:r>
                    </a:p>
                  </a:txBody>
                  <a:tcPr/>
                </a:tc>
                <a:tc>
                  <a:txBody>
                    <a:bodyPr/>
                    <a:lstStyle/>
                    <a:p>
                      <a:r>
                        <a:rPr lang="en-US" sz="1600">
                          <a:highlight>
                            <a:srgbClr val="FFFF00"/>
                          </a:highlight>
                        </a:rPr>
                        <a:t>3</a:t>
                      </a:r>
                    </a:p>
                  </a:txBody>
                  <a:tcPr/>
                </a:tc>
                <a:tc>
                  <a:txBody>
                    <a:bodyPr/>
                    <a:lstStyle/>
                    <a:p>
                      <a:r>
                        <a:rPr lang="en-US" sz="1600">
                          <a:highlight>
                            <a:srgbClr val="FFFF00"/>
                          </a:highlight>
                        </a:rPr>
                        <a:t>3</a:t>
                      </a:r>
                    </a:p>
                  </a:txBody>
                  <a:tcPr/>
                </a:tc>
                <a:extLst>
                  <a:ext uri="{0D108BD9-81ED-4DB2-BD59-A6C34878D82A}">
                    <a16:rowId xmlns:a16="http://schemas.microsoft.com/office/drawing/2014/main" val="2543836245"/>
                  </a:ext>
                </a:extLst>
              </a:tr>
              <a:tr h="420201">
                <a:tc>
                  <a:txBody>
                    <a:bodyPr/>
                    <a:lstStyle/>
                    <a:p>
                      <a:endParaRPr lang="en-US" sz="1600">
                        <a:highlight>
                          <a:srgbClr val="FFFF00"/>
                        </a:highlight>
                      </a:endParaRPr>
                    </a:p>
                  </a:txBody>
                  <a:tcPr/>
                </a:tc>
                <a:tc>
                  <a:txBody>
                    <a:bodyPr/>
                    <a:lstStyle/>
                    <a:p>
                      <a:r>
                        <a:rPr lang="en-US" sz="1600"/>
                        <a:t>Access to the quiz</a:t>
                      </a:r>
                    </a:p>
                  </a:txBody>
                  <a:tcPr/>
                </a:tc>
                <a:tc>
                  <a:txBody>
                    <a:bodyPr/>
                    <a:lstStyle/>
                    <a:p>
                      <a:endParaRPr lang="en-US" sz="1600">
                        <a:highlight>
                          <a:srgbClr val="FFFF00"/>
                        </a:highlight>
                      </a:endParaRPr>
                    </a:p>
                  </a:txBody>
                  <a:tcPr/>
                </a:tc>
                <a:tc>
                  <a:txBody>
                    <a:bodyPr/>
                    <a:lstStyle/>
                    <a:p>
                      <a:r>
                        <a:rPr lang="en-US" sz="1600"/>
                        <a:t>1</a:t>
                      </a:r>
                    </a:p>
                  </a:txBody>
                  <a:tcPr/>
                </a:tc>
                <a:tc>
                  <a:txBody>
                    <a:bodyPr/>
                    <a:lstStyle/>
                    <a:p>
                      <a:r>
                        <a:rPr lang="en-US" sz="1600"/>
                        <a:t>1</a:t>
                      </a:r>
                    </a:p>
                  </a:txBody>
                  <a:tcPr/>
                </a:tc>
                <a:extLst>
                  <a:ext uri="{0D108BD9-81ED-4DB2-BD59-A6C34878D82A}">
                    <a16:rowId xmlns:a16="http://schemas.microsoft.com/office/drawing/2014/main" val="3977063241"/>
                  </a:ext>
                </a:extLst>
              </a:tr>
              <a:tr h="420269">
                <a:tc>
                  <a:txBody>
                    <a:bodyPr/>
                    <a:lstStyle/>
                    <a:p>
                      <a:endParaRPr lang="en-US" sz="1600">
                        <a:highlight>
                          <a:srgbClr val="FFFF00"/>
                        </a:highlight>
                      </a:endParaRPr>
                    </a:p>
                  </a:txBody>
                  <a:tcPr/>
                </a:tc>
                <a:tc>
                  <a:txBody>
                    <a:bodyPr/>
                    <a:lstStyle/>
                    <a:p>
                      <a:r>
                        <a:rPr lang="en-US" sz="1600"/>
                        <a:t>Taking the quiz</a:t>
                      </a:r>
                    </a:p>
                  </a:txBody>
                  <a:tcPr/>
                </a:tc>
                <a:tc>
                  <a:txBody>
                    <a:bodyPr/>
                    <a:lstStyle/>
                    <a:p>
                      <a:endParaRPr lang="en-US" sz="1600">
                        <a:highlight>
                          <a:srgbClr val="FFFF00"/>
                        </a:highlight>
                      </a:endParaRPr>
                    </a:p>
                  </a:txBody>
                  <a:tcPr/>
                </a:tc>
                <a:tc>
                  <a:txBody>
                    <a:bodyPr/>
                    <a:lstStyle/>
                    <a:p>
                      <a:r>
                        <a:rPr lang="en-US" sz="1600"/>
                        <a:t>1</a:t>
                      </a:r>
                    </a:p>
                  </a:txBody>
                  <a:tcPr/>
                </a:tc>
                <a:tc>
                  <a:txBody>
                    <a:bodyPr/>
                    <a:lstStyle/>
                    <a:p>
                      <a:r>
                        <a:rPr lang="en-US" sz="1600"/>
                        <a:t>1</a:t>
                      </a:r>
                    </a:p>
                  </a:txBody>
                  <a:tcPr/>
                </a:tc>
                <a:extLst>
                  <a:ext uri="{0D108BD9-81ED-4DB2-BD59-A6C34878D82A}">
                    <a16:rowId xmlns:a16="http://schemas.microsoft.com/office/drawing/2014/main" val="3226489159"/>
                  </a:ext>
                </a:extLst>
              </a:tr>
              <a:tr h="420269">
                <a:tc>
                  <a:txBody>
                    <a:bodyPr/>
                    <a:lstStyle/>
                    <a:p>
                      <a:endParaRPr lang="en-US" sz="1600">
                        <a:highlight>
                          <a:srgbClr val="FFFF00"/>
                        </a:highlight>
                      </a:endParaRPr>
                    </a:p>
                  </a:txBody>
                  <a:tcPr/>
                </a:tc>
                <a:tc>
                  <a:txBody>
                    <a:bodyPr/>
                    <a:lstStyle/>
                    <a:p>
                      <a:r>
                        <a:rPr lang="en-US" sz="1600"/>
                        <a:t>Quiz Results</a:t>
                      </a:r>
                    </a:p>
                  </a:txBody>
                  <a:tcPr/>
                </a:tc>
                <a:tc>
                  <a:txBody>
                    <a:bodyPr/>
                    <a:lstStyle/>
                    <a:p>
                      <a:endParaRPr lang="en-US" sz="1600">
                        <a:highlight>
                          <a:srgbClr val="FFFF00"/>
                        </a:highlight>
                      </a:endParaRPr>
                    </a:p>
                  </a:txBody>
                  <a:tcPr/>
                </a:tc>
                <a:tc>
                  <a:txBody>
                    <a:bodyPr/>
                    <a:lstStyle/>
                    <a:p>
                      <a:r>
                        <a:rPr lang="en-US" sz="1600"/>
                        <a:t>1</a:t>
                      </a:r>
                    </a:p>
                  </a:txBody>
                  <a:tcPr/>
                </a:tc>
                <a:tc>
                  <a:txBody>
                    <a:bodyPr/>
                    <a:lstStyle/>
                    <a:p>
                      <a:r>
                        <a:rPr lang="en-US" sz="1600"/>
                        <a:t>1</a:t>
                      </a:r>
                    </a:p>
                  </a:txBody>
                  <a:tcPr/>
                </a:tc>
                <a:extLst>
                  <a:ext uri="{0D108BD9-81ED-4DB2-BD59-A6C34878D82A}">
                    <a16:rowId xmlns:a16="http://schemas.microsoft.com/office/drawing/2014/main" val="3820499563"/>
                  </a:ext>
                </a:extLst>
              </a:tr>
            </a:tbl>
          </a:graphicData>
        </a:graphic>
      </p:graphicFrame>
    </p:spTree>
    <p:extLst>
      <p:ext uri="{BB962C8B-B14F-4D97-AF65-F5344CB8AC3E}">
        <p14:creationId xmlns:p14="http://schemas.microsoft.com/office/powerpoint/2010/main" val="184490106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619C2D-6834-D866-0BFF-A4DAA6786B2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6F142E1-71E0-EF91-A137-80D7AD0E51D9}"/>
              </a:ext>
            </a:extLst>
          </p:cNvPr>
          <p:cNvSpPr>
            <a:spLocks noGrp="1"/>
          </p:cNvSpPr>
          <p:nvPr>
            <p:ph type="title"/>
          </p:nvPr>
        </p:nvSpPr>
        <p:spPr>
          <a:xfrm>
            <a:off x="381554" y="0"/>
            <a:ext cx="10984230" cy="1325563"/>
          </a:xfrm>
        </p:spPr>
        <p:txBody>
          <a:bodyPr>
            <a:normAutofit/>
          </a:bodyPr>
          <a:lstStyle/>
          <a:p>
            <a:r>
              <a:rPr lang="en-US" sz="4400"/>
              <a:t>Sprint 1 Stories Completed and Not</a:t>
            </a:r>
          </a:p>
        </p:txBody>
      </p:sp>
      <p:sp>
        <p:nvSpPr>
          <p:cNvPr id="3" name="Footer Placeholder 2">
            <a:extLst>
              <a:ext uri="{FF2B5EF4-FFF2-40B4-BE49-F238E27FC236}">
                <a16:creationId xmlns:a16="http://schemas.microsoft.com/office/drawing/2014/main" id="{1A41F635-17BB-5DDB-9D21-E7492589F799}"/>
              </a:ext>
            </a:extLst>
          </p:cNvPr>
          <p:cNvSpPr>
            <a:spLocks noGrp="1"/>
          </p:cNvSpPr>
          <p:nvPr>
            <p:ph type="ftr" sz="quarter" idx="10"/>
          </p:nvPr>
        </p:nvSpPr>
        <p:spPr/>
        <p:txBody>
          <a:bodyPr/>
          <a:lstStyle/>
          <a:p>
            <a:r>
              <a:rPr lang="en-US"/>
              <a:t>Fitness Presentation</a:t>
            </a:r>
          </a:p>
        </p:txBody>
      </p:sp>
      <p:sp>
        <p:nvSpPr>
          <p:cNvPr id="4" name="Slide Number Placeholder 3">
            <a:extLst>
              <a:ext uri="{FF2B5EF4-FFF2-40B4-BE49-F238E27FC236}">
                <a16:creationId xmlns:a16="http://schemas.microsoft.com/office/drawing/2014/main" id="{28651D42-70F9-0F6B-89FF-E5CFF19B47D5}"/>
              </a:ext>
            </a:extLst>
          </p:cNvPr>
          <p:cNvSpPr>
            <a:spLocks noGrp="1"/>
          </p:cNvSpPr>
          <p:nvPr>
            <p:ph type="sldNum" sz="quarter" idx="11"/>
          </p:nvPr>
        </p:nvSpPr>
        <p:spPr/>
        <p:txBody>
          <a:bodyPr/>
          <a:lstStyle/>
          <a:p>
            <a:fld id="{294A09A9-5501-47C1-A89A-A340965A2BE2}" type="slidenum">
              <a:rPr lang="en-US" smtClean="0"/>
              <a:pPr/>
              <a:t>36</a:t>
            </a:fld>
            <a:endParaRPr lang="en-US"/>
          </a:p>
        </p:txBody>
      </p:sp>
      <p:graphicFrame>
        <p:nvGraphicFramePr>
          <p:cNvPr id="5" name="Table 4">
            <a:extLst>
              <a:ext uri="{FF2B5EF4-FFF2-40B4-BE49-F238E27FC236}">
                <a16:creationId xmlns:a16="http://schemas.microsoft.com/office/drawing/2014/main" id="{855AEBEE-71FF-4B0B-25A5-95F7CA3EC28E}"/>
              </a:ext>
            </a:extLst>
          </p:cNvPr>
          <p:cNvGraphicFramePr>
            <a:graphicFrameLocks noGrp="1"/>
          </p:cNvGraphicFramePr>
          <p:nvPr>
            <p:extLst>
              <p:ext uri="{D42A27DB-BD31-4B8C-83A1-F6EECF244321}">
                <p14:modId xmlns:p14="http://schemas.microsoft.com/office/powerpoint/2010/main" val="3089133348"/>
              </p:ext>
            </p:extLst>
          </p:nvPr>
        </p:nvGraphicFramePr>
        <p:xfrm>
          <a:off x="381554" y="1325563"/>
          <a:ext cx="10889825" cy="3302421"/>
        </p:xfrm>
        <a:graphic>
          <a:graphicData uri="http://schemas.openxmlformats.org/drawingml/2006/table">
            <a:tbl>
              <a:tblPr firstRow="1" bandRow="1">
                <a:tableStyleId>{93296810-A885-4BE3-A3E7-6D5BEEA58F35}</a:tableStyleId>
              </a:tblPr>
              <a:tblGrid>
                <a:gridCol w="738119">
                  <a:extLst>
                    <a:ext uri="{9D8B030D-6E8A-4147-A177-3AD203B41FA5}">
                      <a16:colId xmlns:a16="http://schemas.microsoft.com/office/drawing/2014/main" val="1987556200"/>
                    </a:ext>
                  </a:extLst>
                </a:gridCol>
                <a:gridCol w="5803641">
                  <a:extLst>
                    <a:ext uri="{9D8B030D-6E8A-4147-A177-3AD203B41FA5}">
                      <a16:colId xmlns:a16="http://schemas.microsoft.com/office/drawing/2014/main" val="4016976985"/>
                    </a:ext>
                  </a:extLst>
                </a:gridCol>
                <a:gridCol w="1651519">
                  <a:extLst>
                    <a:ext uri="{9D8B030D-6E8A-4147-A177-3AD203B41FA5}">
                      <a16:colId xmlns:a16="http://schemas.microsoft.com/office/drawing/2014/main" val="1530766646"/>
                    </a:ext>
                  </a:extLst>
                </a:gridCol>
                <a:gridCol w="1319291">
                  <a:extLst>
                    <a:ext uri="{9D8B030D-6E8A-4147-A177-3AD203B41FA5}">
                      <a16:colId xmlns:a16="http://schemas.microsoft.com/office/drawing/2014/main" val="318375618"/>
                    </a:ext>
                  </a:extLst>
                </a:gridCol>
                <a:gridCol w="1377255">
                  <a:extLst>
                    <a:ext uri="{9D8B030D-6E8A-4147-A177-3AD203B41FA5}">
                      <a16:colId xmlns:a16="http://schemas.microsoft.com/office/drawing/2014/main" val="1577051285"/>
                    </a:ext>
                  </a:extLst>
                </a:gridCol>
              </a:tblGrid>
              <a:tr h="633151">
                <a:tc>
                  <a:txBody>
                    <a:bodyPr/>
                    <a:lstStyle/>
                    <a:p>
                      <a:r>
                        <a:rPr lang="en-US" sz="1600"/>
                        <a:t>US_ID</a:t>
                      </a:r>
                    </a:p>
                  </a:txBody>
                  <a:tcPr/>
                </a:tc>
                <a:tc>
                  <a:txBody>
                    <a:bodyPr/>
                    <a:lstStyle/>
                    <a:p>
                      <a:r>
                        <a:rPr lang="en-US" sz="1600"/>
                        <a:t>User Stories </a:t>
                      </a:r>
                    </a:p>
                  </a:txBody>
                  <a:tcPr/>
                </a:tc>
                <a:tc>
                  <a:txBody>
                    <a:bodyPr/>
                    <a:lstStyle/>
                    <a:p>
                      <a:r>
                        <a:rPr lang="en-US" sz="1600"/>
                        <a:t>Completed Date</a:t>
                      </a:r>
                    </a:p>
                  </a:txBody>
                  <a:tcPr/>
                </a:tc>
                <a:tc>
                  <a:txBody>
                    <a:bodyPr/>
                    <a:lstStyle/>
                    <a:p>
                      <a:r>
                        <a:rPr lang="en-US" sz="1600"/>
                        <a:t>Story Points</a:t>
                      </a:r>
                    </a:p>
                  </a:txBody>
                  <a:tcPr/>
                </a:tc>
                <a:tc>
                  <a:txBody>
                    <a:bodyPr/>
                    <a:lstStyle/>
                    <a:p>
                      <a:r>
                        <a:rPr lang="en-US" sz="1600"/>
                        <a:t>Completed</a:t>
                      </a:r>
                    </a:p>
                  </a:txBody>
                  <a:tcPr/>
                </a:tc>
                <a:extLst>
                  <a:ext uri="{0D108BD9-81ED-4DB2-BD59-A6C34878D82A}">
                    <a16:rowId xmlns:a16="http://schemas.microsoft.com/office/drawing/2014/main" val="2597519069"/>
                  </a:ext>
                </a:extLst>
              </a:tr>
              <a:tr h="510181">
                <a:tc>
                  <a:txBody>
                    <a:bodyPr/>
                    <a:lstStyle/>
                    <a:p>
                      <a:r>
                        <a:rPr lang="en-US" sz="1600">
                          <a:highlight>
                            <a:srgbClr val="FFFF00"/>
                          </a:highlight>
                        </a:rPr>
                        <a:t>US_3</a:t>
                      </a:r>
                    </a:p>
                  </a:txBody>
                  <a:tcPr/>
                </a:tc>
                <a:tc>
                  <a:txBody>
                    <a:bodyPr/>
                    <a:lstStyle/>
                    <a:p>
                      <a:pPr lvl="0">
                        <a:buNone/>
                      </a:pPr>
                      <a:r>
                        <a:rPr lang="en-US" sz="1600" b="0" i="0" u="none" strike="noStrike" noProof="0">
                          <a:highlight>
                            <a:srgbClr val="FFFF00"/>
                          </a:highlight>
                          <a:latin typeface="Univers Condensed"/>
                        </a:rPr>
                        <a:t>As a user, I want to log in securely log in to my account and access my workout routines</a:t>
                      </a:r>
                      <a:r>
                        <a:rPr lang="en-US" sz="1600">
                          <a:highlight>
                            <a:srgbClr val="FFFF00"/>
                          </a:highlight>
                        </a:rPr>
                        <a:t>.</a:t>
                      </a:r>
                    </a:p>
                  </a:txBody>
                  <a:tcPr/>
                </a:tc>
                <a:tc>
                  <a:txBody>
                    <a:bodyPr/>
                    <a:lstStyle/>
                    <a:p>
                      <a:r>
                        <a:rPr lang="en-US" sz="1600">
                          <a:highlight>
                            <a:srgbClr val="FFFF00"/>
                          </a:highlight>
                        </a:rPr>
                        <a:t>Feb 19</a:t>
                      </a:r>
                    </a:p>
                  </a:txBody>
                  <a:tcPr/>
                </a:tc>
                <a:tc>
                  <a:txBody>
                    <a:bodyPr/>
                    <a:lstStyle/>
                    <a:p>
                      <a:r>
                        <a:rPr lang="en-US" sz="1600">
                          <a:highlight>
                            <a:srgbClr val="FFFF00"/>
                          </a:highlight>
                        </a:rPr>
                        <a:t>2</a:t>
                      </a:r>
                    </a:p>
                  </a:txBody>
                  <a:tcPr/>
                </a:tc>
                <a:tc>
                  <a:txBody>
                    <a:bodyPr/>
                    <a:lstStyle/>
                    <a:p>
                      <a:r>
                        <a:rPr lang="en-US" sz="1600">
                          <a:highlight>
                            <a:srgbClr val="FFFF00"/>
                          </a:highlight>
                        </a:rPr>
                        <a:t>2</a:t>
                      </a:r>
                    </a:p>
                  </a:txBody>
                  <a:tcPr/>
                </a:tc>
                <a:extLst>
                  <a:ext uri="{0D108BD9-81ED-4DB2-BD59-A6C34878D82A}">
                    <a16:rowId xmlns:a16="http://schemas.microsoft.com/office/drawing/2014/main" val="1998188526"/>
                  </a:ext>
                </a:extLst>
              </a:tr>
              <a:tr h="295368">
                <a:tc>
                  <a:txBody>
                    <a:bodyPr/>
                    <a:lstStyle/>
                    <a:p>
                      <a:endParaRPr lang="en-US" sz="1600"/>
                    </a:p>
                  </a:txBody>
                  <a:tcPr/>
                </a:tc>
                <a:tc>
                  <a:txBody>
                    <a:bodyPr/>
                    <a:lstStyle/>
                    <a:p>
                      <a:r>
                        <a:rPr lang="en-US" sz="1600"/>
                        <a:t>Proper sign in screen</a:t>
                      </a:r>
                    </a:p>
                  </a:txBody>
                  <a:tcPr/>
                </a:tc>
                <a:tc>
                  <a:txBody>
                    <a:bodyPr/>
                    <a:lstStyle/>
                    <a:p>
                      <a:endParaRPr lang="en-US" sz="1600"/>
                    </a:p>
                  </a:txBody>
                  <a:tcPr/>
                </a:tc>
                <a:tc>
                  <a:txBody>
                    <a:bodyPr/>
                    <a:lstStyle/>
                    <a:p>
                      <a:r>
                        <a:rPr lang="en-US" sz="1600"/>
                        <a:t>1</a:t>
                      </a:r>
                    </a:p>
                  </a:txBody>
                  <a:tcPr/>
                </a:tc>
                <a:tc>
                  <a:txBody>
                    <a:bodyPr/>
                    <a:lstStyle/>
                    <a:p>
                      <a:r>
                        <a:rPr lang="en-US" sz="1600"/>
                        <a:t>1</a:t>
                      </a:r>
                    </a:p>
                  </a:txBody>
                  <a:tcPr/>
                </a:tc>
                <a:extLst>
                  <a:ext uri="{0D108BD9-81ED-4DB2-BD59-A6C34878D82A}">
                    <a16:rowId xmlns:a16="http://schemas.microsoft.com/office/drawing/2014/main" val="1036804494"/>
                  </a:ext>
                </a:extLst>
              </a:tr>
              <a:tr h="295368">
                <a:tc>
                  <a:txBody>
                    <a:bodyPr/>
                    <a:lstStyle/>
                    <a:p>
                      <a:endParaRPr lang="en-US" sz="1600"/>
                    </a:p>
                  </a:txBody>
                  <a:tcPr/>
                </a:tc>
                <a:tc>
                  <a:txBody>
                    <a:bodyPr/>
                    <a:lstStyle/>
                    <a:p>
                      <a:r>
                        <a:rPr lang="en-US" sz="1600"/>
                        <a:t>A regular account should have access to all features of our app</a:t>
                      </a:r>
                    </a:p>
                  </a:txBody>
                  <a:tcPr/>
                </a:tc>
                <a:tc>
                  <a:txBody>
                    <a:bodyPr/>
                    <a:lstStyle/>
                    <a:p>
                      <a:endParaRPr lang="en-US" sz="1600"/>
                    </a:p>
                  </a:txBody>
                  <a:tcPr/>
                </a:tc>
                <a:tc>
                  <a:txBody>
                    <a:bodyPr/>
                    <a:lstStyle/>
                    <a:p>
                      <a:r>
                        <a:rPr lang="en-US" sz="1600"/>
                        <a:t>1</a:t>
                      </a:r>
                    </a:p>
                  </a:txBody>
                  <a:tcPr/>
                </a:tc>
                <a:tc>
                  <a:txBody>
                    <a:bodyPr/>
                    <a:lstStyle/>
                    <a:p>
                      <a:r>
                        <a:rPr lang="en-US" sz="1600"/>
                        <a:t>1</a:t>
                      </a:r>
                    </a:p>
                  </a:txBody>
                  <a:tcPr/>
                </a:tc>
                <a:extLst>
                  <a:ext uri="{0D108BD9-81ED-4DB2-BD59-A6C34878D82A}">
                    <a16:rowId xmlns:a16="http://schemas.microsoft.com/office/drawing/2014/main" val="3601714023"/>
                  </a:ext>
                </a:extLst>
              </a:tr>
              <a:tr h="566055">
                <a:tc>
                  <a:txBody>
                    <a:bodyPr/>
                    <a:lstStyle/>
                    <a:p>
                      <a:r>
                        <a:rPr lang="en-US" sz="1600">
                          <a:highlight>
                            <a:srgbClr val="FFFF00"/>
                          </a:highlight>
                        </a:rPr>
                        <a:t>US_4</a:t>
                      </a:r>
                    </a:p>
                  </a:txBody>
                  <a:tcPr/>
                </a:tc>
                <a:tc>
                  <a:txBody>
                    <a:bodyPr/>
                    <a:lstStyle/>
                    <a:p>
                      <a:pPr lvl="0">
                        <a:buNone/>
                      </a:pPr>
                      <a:r>
                        <a:rPr lang="en-US" sz="1600" b="0" i="0" u="none" strike="noStrike" noProof="0">
                          <a:highlight>
                            <a:srgbClr val="FFFF00"/>
                          </a:highlight>
                          <a:latin typeface="Univers Condensed"/>
                        </a:rPr>
                        <a:t>As a user, I want to be able to reset my password if I cannot access my account and workout info</a:t>
                      </a:r>
                      <a:r>
                        <a:rPr lang="en-US" sz="1600">
                          <a:highlight>
                            <a:srgbClr val="FFFF00"/>
                          </a:highlight>
                        </a:rPr>
                        <a:t>.</a:t>
                      </a:r>
                    </a:p>
                  </a:txBody>
                  <a:tcPr/>
                </a:tc>
                <a:tc>
                  <a:txBody>
                    <a:bodyPr/>
                    <a:lstStyle/>
                    <a:p>
                      <a:r>
                        <a:rPr lang="en-US" sz="1600">
                          <a:highlight>
                            <a:srgbClr val="FFFF00"/>
                          </a:highlight>
                        </a:rPr>
                        <a:t>Feb 20</a:t>
                      </a:r>
                    </a:p>
                  </a:txBody>
                  <a:tcPr/>
                </a:tc>
                <a:tc>
                  <a:txBody>
                    <a:bodyPr/>
                    <a:lstStyle/>
                    <a:p>
                      <a:r>
                        <a:rPr lang="en-US" sz="1600">
                          <a:highlight>
                            <a:srgbClr val="FFFF00"/>
                          </a:highlight>
                        </a:rPr>
                        <a:t>2</a:t>
                      </a:r>
                    </a:p>
                  </a:txBody>
                  <a:tcPr/>
                </a:tc>
                <a:tc>
                  <a:txBody>
                    <a:bodyPr/>
                    <a:lstStyle/>
                    <a:p>
                      <a:r>
                        <a:rPr lang="en-US" sz="1600">
                          <a:highlight>
                            <a:srgbClr val="FFFF00"/>
                          </a:highlight>
                        </a:rPr>
                        <a:t>2</a:t>
                      </a:r>
                    </a:p>
                  </a:txBody>
                  <a:tcPr/>
                </a:tc>
                <a:extLst>
                  <a:ext uri="{0D108BD9-81ED-4DB2-BD59-A6C34878D82A}">
                    <a16:rowId xmlns:a16="http://schemas.microsoft.com/office/drawing/2014/main" val="2543836245"/>
                  </a:ext>
                </a:extLst>
              </a:tr>
              <a:tr h="420201">
                <a:tc>
                  <a:txBody>
                    <a:bodyPr/>
                    <a:lstStyle/>
                    <a:p>
                      <a:endParaRPr lang="en-US" sz="1600">
                        <a:highlight>
                          <a:srgbClr val="FFFF00"/>
                        </a:highlight>
                      </a:endParaRPr>
                    </a:p>
                  </a:txBody>
                  <a:tcPr/>
                </a:tc>
                <a:tc>
                  <a:txBody>
                    <a:bodyPr/>
                    <a:lstStyle/>
                    <a:p>
                      <a:r>
                        <a:rPr lang="en-US" sz="1600"/>
                        <a:t>Get to the log in screen </a:t>
                      </a:r>
                    </a:p>
                  </a:txBody>
                  <a:tcPr/>
                </a:tc>
                <a:tc>
                  <a:txBody>
                    <a:bodyPr/>
                    <a:lstStyle/>
                    <a:p>
                      <a:endParaRPr lang="en-US" sz="1600">
                        <a:highlight>
                          <a:srgbClr val="FFFF00"/>
                        </a:highlight>
                      </a:endParaRPr>
                    </a:p>
                  </a:txBody>
                  <a:tcPr/>
                </a:tc>
                <a:tc>
                  <a:txBody>
                    <a:bodyPr/>
                    <a:lstStyle/>
                    <a:p>
                      <a:r>
                        <a:rPr lang="en-US" sz="1600"/>
                        <a:t>1</a:t>
                      </a:r>
                    </a:p>
                  </a:txBody>
                  <a:tcPr/>
                </a:tc>
                <a:tc>
                  <a:txBody>
                    <a:bodyPr/>
                    <a:lstStyle/>
                    <a:p>
                      <a:r>
                        <a:rPr lang="en-US" sz="1600"/>
                        <a:t>1</a:t>
                      </a:r>
                    </a:p>
                  </a:txBody>
                  <a:tcPr/>
                </a:tc>
                <a:extLst>
                  <a:ext uri="{0D108BD9-81ED-4DB2-BD59-A6C34878D82A}">
                    <a16:rowId xmlns:a16="http://schemas.microsoft.com/office/drawing/2014/main" val="3977063241"/>
                  </a:ext>
                </a:extLst>
              </a:tr>
              <a:tr h="420269">
                <a:tc>
                  <a:txBody>
                    <a:bodyPr/>
                    <a:lstStyle/>
                    <a:p>
                      <a:endParaRPr lang="en-US" sz="1600">
                        <a:highlight>
                          <a:srgbClr val="FFFF00"/>
                        </a:highlight>
                      </a:endParaRPr>
                    </a:p>
                  </a:txBody>
                  <a:tcPr/>
                </a:tc>
                <a:tc>
                  <a:txBody>
                    <a:bodyPr/>
                    <a:lstStyle/>
                    <a:p>
                      <a:r>
                        <a:rPr lang="en-US" sz="1600"/>
                        <a:t>Go through the forget my password link for recovery</a:t>
                      </a:r>
                    </a:p>
                  </a:txBody>
                  <a:tcPr/>
                </a:tc>
                <a:tc>
                  <a:txBody>
                    <a:bodyPr/>
                    <a:lstStyle/>
                    <a:p>
                      <a:endParaRPr lang="en-US" sz="1600">
                        <a:highlight>
                          <a:srgbClr val="FFFF00"/>
                        </a:highlight>
                      </a:endParaRPr>
                    </a:p>
                  </a:txBody>
                  <a:tcPr/>
                </a:tc>
                <a:tc>
                  <a:txBody>
                    <a:bodyPr/>
                    <a:lstStyle/>
                    <a:p>
                      <a:r>
                        <a:rPr lang="en-US" sz="1600"/>
                        <a:t>1</a:t>
                      </a:r>
                    </a:p>
                  </a:txBody>
                  <a:tcPr/>
                </a:tc>
                <a:tc>
                  <a:txBody>
                    <a:bodyPr/>
                    <a:lstStyle/>
                    <a:p>
                      <a:r>
                        <a:rPr lang="en-US" sz="1600"/>
                        <a:t>1</a:t>
                      </a:r>
                    </a:p>
                  </a:txBody>
                  <a:tcPr/>
                </a:tc>
                <a:extLst>
                  <a:ext uri="{0D108BD9-81ED-4DB2-BD59-A6C34878D82A}">
                    <a16:rowId xmlns:a16="http://schemas.microsoft.com/office/drawing/2014/main" val="3226489159"/>
                  </a:ext>
                </a:extLst>
              </a:tr>
            </a:tbl>
          </a:graphicData>
        </a:graphic>
      </p:graphicFrame>
    </p:spTree>
    <p:extLst>
      <p:ext uri="{BB962C8B-B14F-4D97-AF65-F5344CB8AC3E}">
        <p14:creationId xmlns:p14="http://schemas.microsoft.com/office/powerpoint/2010/main" val="103363415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8E3716-0D0A-1B81-6FF0-884F8453F08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20F7D86-8775-89DD-3BE3-EA6B70E82622}"/>
              </a:ext>
            </a:extLst>
          </p:cNvPr>
          <p:cNvSpPr>
            <a:spLocks noGrp="1"/>
          </p:cNvSpPr>
          <p:nvPr>
            <p:ph type="title"/>
          </p:nvPr>
        </p:nvSpPr>
        <p:spPr>
          <a:xfrm>
            <a:off x="381554" y="0"/>
            <a:ext cx="10984230" cy="1325563"/>
          </a:xfrm>
        </p:spPr>
        <p:txBody>
          <a:bodyPr>
            <a:normAutofit/>
          </a:bodyPr>
          <a:lstStyle/>
          <a:p>
            <a:r>
              <a:rPr lang="en-US" sz="4400"/>
              <a:t>Sprint 1 Stories Completed and Not</a:t>
            </a:r>
          </a:p>
        </p:txBody>
      </p:sp>
      <p:sp>
        <p:nvSpPr>
          <p:cNvPr id="3" name="Footer Placeholder 2">
            <a:extLst>
              <a:ext uri="{FF2B5EF4-FFF2-40B4-BE49-F238E27FC236}">
                <a16:creationId xmlns:a16="http://schemas.microsoft.com/office/drawing/2014/main" id="{EA2559C8-2F6E-92C0-A925-A938650C08F4}"/>
              </a:ext>
            </a:extLst>
          </p:cNvPr>
          <p:cNvSpPr>
            <a:spLocks noGrp="1"/>
          </p:cNvSpPr>
          <p:nvPr>
            <p:ph type="ftr" sz="quarter" idx="10"/>
          </p:nvPr>
        </p:nvSpPr>
        <p:spPr/>
        <p:txBody>
          <a:bodyPr/>
          <a:lstStyle/>
          <a:p>
            <a:r>
              <a:rPr lang="en-US"/>
              <a:t>Fitness Presentation</a:t>
            </a:r>
          </a:p>
        </p:txBody>
      </p:sp>
      <p:sp>
        <p:nvSpPr>
          <p:cNvPr id="4" name="Slide Number Placeholder 3">
            <a:extLst>
              <a:ext uri="{FF2B5EF4-FFF2-40B4-BE49-F238E27FC236}">
                <a16:creationId xmlns:a16="http://schemas.microsoft.com/office/drawing/2014/main" id="{FFBD0532-44F4-5167-290D-9D77BB6B9301}"/>
              </a:ext>
            </a:extLst>
          </p:cNvPr>
          <p:cNvSpPr>
            <a:spLocks noGrp="1"/>
          </p:cNvSpPr>
          <p:nvPr>
            <p:ph type="sldNum" sz="quarter" idx="11"/>
          </p:nvPr>
        </p:nvSpPr>
        <p:spPr/>
        <p:txBody>
          <a:bodyPr/>
          <a:lstStyle/>
          <a:p>
            <a:fld id="{294A09A9-5501-47C1-A89A-A340965A2BE2}" type="slidenum">
              <a:rPr lang="en-US" smtClean="0"/>
              <a:pPr/>
              <a:t>37</a:t>
            </a:fld>
            <a:endParaRPr lang="en-US"/>
          </a:p>
        </p:txBody>
      </p:sp>
      <p:graphicFrame>
        <p:nvGraphicFramePr>
          <p:cNvPr id="5" name="Table 4">
            <a:extLst>
              <a:ext uri="{FF2B5EF4-FFF2-40B4-BE49-F238E27FC236}">
                <a16:creationId xmlns:a16="http://schemas.microsoft.com/office/drawing/2014/main" id="{87490656-3324-C3AE-6888-2DAB2F48EEB4}"/>
              </a:ext>
            </a:extLst>
          </p:cNvPr>
          <p:cNvGraphicFramePr>
            <a:graphicFrameLocks noGrp="1"/>
          </p:cNvGraphicFramePr>
          <p:nvPr>
            <p:extLst>
              <p:ext uri="{D42A27DB-BD31-4B8C-83A1-F6EECF244321}">
                <p14:modId xmlns:p14="http://schemas.microsoft.com/office/powerpoint/2010/main" val="3635588508"/>
              </p:ext>
            </p:extLst>
          </p:nvPr>
        </p:nvGraphicFramePr>
        <p:xfrm>
          <a:off x="381554" y="1325563"/>
          <a:ext cx="10889825" cy="4064613"/>
        </p:xfrm>
        <a:graphic>
          <a:graphicData uri="http://schemas.openxmlformats.org/drawingml/2006/table">
            <a:tbl>
              <a:tblPr firstRow="1" bandRow="1">
                <a:tableStyleId>{93296810-A885-4BE3-A3E7-6D5BEEA58F35}</a:tableStyleId>
              </a:tblPr>
              <a:tblGrid>
                <a:gridCol w="738119">
                  <a:extLst>
                    <a:ext uri="{9D8B030D-6E8A-4147-A177-3AD203B41FA5}">
                      <a16:colId xmlns:a16="http://schemas.microsoft.com/office/drawing/2014/main" val="1987556200"/>
                    </a:ext>
                  </a:extLst>
                </a:gridCol>
                <a:gridCol w="5803641">
                  <a:extLst>
                    <a:ext uri="{9D8B030D-6E8A-4147-A177-3AD203B41FA5}">
                      <a16:colId xmlns:a16="http://schemas.microsoft.com/office/drawing/2014/main" val="4016976985"/>
                    </a:ext>
                  </a:extLst>
                </a:gridCol>
                <a:gridCol w="1651519">
                  <a:extLst>
                    <a:ext uri="{9D8B030D-6E8A-4147-A177-3AD203B41FA5}">
                      <a16:colId xmlns:a16="http://schemas.microsoft.com/office/drawing/2014/main" val="1530766646"/>
                    </a:ext>
                  </a:extLst>
                </a:gridCol>
                <a:gridCol w="1319291">
                  <a:extLst>
                    <a:ext uri="{9D8B030D-6E8A-4147-A177-3AD203B41FA5}">
                      <a16:colId xmlns:a16="http://schemas.microsoft.com/office/drawing/2014/main" val="318375618"/>
                    </a:ext>
                  </a:extLst>
                </a:gridCol>
                <a:gridCol w="1377255">
                  <a:extLst>
                    <a:ext uri="{9D8B030D-6E8A-4147-A177-3AD203B41FA5}">
                      <a16:colId xmlns:a16="http://schemas.microsoft.com/office/drawing/2014/main" val="1577051285"/>
                    </a:ext>
                  </a:extLst>
                </a:gridCol>
              </a:tblGrid>
              <a:tr h="633151">
                <a:tc>
                  <a:txBody>
                    <a:bodyPr/>
                    <a:lstStyle/>
                    <a:p>
                      <a:r>
                        <a:rPr lang="en-US" sz="1600"/>
                        <a:t>US_ID</a:t>
                      </a:r>
                    </a:p>
                  </a:txBody>
                  <a:tcPr/>
                </a:tc>
                <a:tc>
                  <a:txBody>
                    <a:bodyPr/>
                    <a:lstStyle/>
                    <a:p>
                      <a:r>
                        <a:rPr lang="en-US" sz="1600"/>
                        <a:t>User Stories </a:t>
                      </a:r>
                    </a:p>
                  </a:txBody>
                  <a:tcPr/>
                </a:tc>
                <a:tc>
                  <a:txBody>
                    <a:bodyPr/>
                    <a:lstStyle/>
                    <a:p>
                      <a:r>
                        <a:rPr lang="en-US" sz="1600"/>
                        <a:t>Completed Date</a:t>
                      </a:r>
                    </a:p>
                  </a:txBody>
                  <a:tcPr/>
                </a:tc>
                <a:tc>
                  <a:txBody>
                    <a:bodyPr/>
                    <a:lstStyle/>
                    <a:p>
                      <a:r>
                        <a:rPr lang="en-US" sz="1600"/>
                        <a:t>Story Points</a:t>
                      </a:r>
                    </a:p>
                  </a:txBody>
                  <a:tcPr/>
                </a:tc>
                <a:tc>
                  <a:txBody>
                    <a:bodyPr/>
                    <a:lstStyle/>
                    <a:p>
                      <a:r>
                        <a:rPr lang="en-US" sz="1600"/>
                        <a:t>Completed</a:t>
                      </a:r>
                    </a:p>
                  </a:txBody>
                  <a:tcPr/>
                </a:tc>
                <a:extLst>
                  <a:ext uri="{0D108BD9-81ED-4DB2-BD59-A6C34878D82A}">
                    <a16:rowId xmlns:a16="http://schemas.microsoft.com/office/drawing/2014/main" val="2597519069"/>
                  </a:ext>
                </a:extLst>
              </a:tr>
              <a:tr h="510181">
                <a:tc>
                  <a:txBody>
                    <a:bodyPr/>
                    <a:lstStyle/>
                    <a:p>
                      <a:r>
                        <a:rPr lang="en-US" sz="1600">
                          <a:highlight>
                            <a:srgbClr val="FFFF00"/>
                          </a:highlight>
                        </a:rPr>
                        <a:t>US_5</a:t>
                      </a:r>
                    </a:p>
                  </a:txBody>
                  <a:tcPr/>
                </a:tc>
                <a:tc>
                  <a:txBody>
                    <a:bodyPr/>
                    <a:lstStyle/>
                    <a:p>
                      <a:pPr lvl="0" algn="l">
                        <a:lnSpc>
                          <a:spcPct val="100000"/>
                        </a:lnSpc>
                        <a:spcBef>
                          <a:spcPts val="0"/>
                        </a:spcBef>
                        <a:spcAft>
                          <a:spcPts val="0"/>
                        </a:spcAft>
                        <a:buNone/>
                      </a:pPr>
                      <a:r>
                        <a:rPr lang="en-US" sz="1600" b="0" i="0" u="none" strike="noStrike" noProof="0">
                          <a:highlight>
                            <a:srgbClr val="FFFF00"/>
                          </a:highlight>
                          <a:latin typeface="Univers Condensed"/>
                        </a:rPr>
                        <a:t>As a user, I want to build a workout routine based on my fitness goals and available equipment.</a:t>
                      </a:r>
                      <a:endParaRPr lang="en-US" b="0" i="0" u="none" strike="noStrike" noProof="0">
                        <a:latin typeface="Univers Condensed"/>
                      </a:endParaRPr>
                    </a:p>
                  </a:txBody>
                  <a:tcPr/>
                </a:tc>
                <a:tc>
                  <a:txBody>
                    <a:bodyPr/>
                    <a:lstStyle/>
                    <a:p>
                      <a:r>
                        <a:rPr lang="en-US" sz="1600">
                          <a:highlight>
                            <a:srgbClr val="FFFF00"/>
                          </a:highlight>
                        </a:rPr>
                        <a:t>Mar 6</a:t>
                      </a:r>
                    </a:p>
                  </a:txBody>
                  <a:tcPr/>
                </a:tc>
                <a:tc>
                  <a:txBody>
                    <a:bodyPr/>
                    <a:lstStyle/>
                    <a:p>
                      <a:r>
                        <a:rPr lang="en-US" sz="1600">
                          <a:highlight>
                            <a:srgbClr val="FFFF00"/>
                          </a:highlight>
                        </a:rPr>
                        <a:t>10</a:t>
                      </a:r>
                    </a:p>
                  </a:txBody>
                  <a:tcPr/>
                </a:tc>
                <a:tc>
                  <a:txBody>
                    <a:bodyPr/>
                    <a:lstStyle/>
                    <a:p>
                      <a:r>
                        <a:rPr lang="en-US" sz="1600">
                          <a:highlight>
                            <a:srgbClr val="FFFF00"/>
                          </a:highlight>
                        </a:rPr>
                        <a:t>10</a:t>
                      </a:r>
                    </a:p>
                  </a:txBody>
                  <a:tcPr/>
                </a:tc>
                <a:extLst>
                  <a:ext uri="{0D108BD9-81ED-4DB2-BD59-A6C34878D82A}">
                    <a16:rowId xmlns:a16="http://schemas.microsoft.com/office/drawing/2014/main" val="1998188526"/>
                  </a:ext>
                </a:extLst>
              </a:tr>
              <a:tr h="341923">
                <a:tc>
                  <a:txBody>
                    <a:bodyPr/>
                    <a:lstStyle/>
                    <a:p>
                      <a:endParaRPr lang="en-US" sz="1600"/>
                    </a:p>
                  </a:txBody>
                  <a:tcPr/>
                </a:tc>
                <a:tc>
                  <a:txBody>
                    <a:bodyPr/>
                    <a:lstStyle/>
                    <a:p>
                      <a:pPr lvl="0">
                        <a:buNone/>
                      </a:pPr>
                      <a:r>
                        <a:rPr lang="en-US" sz="1600"/>
                        <a:t>Retrieve quiz results</a:t>
                      </a:r>
                    </a:p>
                  </a:txBody>
                  <a:tcPr/>
                </a:tc>
                <a:tc>
                  <a:txBody>
                    <a:bodyPr/>
                    <a:lstStyle/>
                    <a:p>
                      <a:endParaRPr lang="en-US" sz="1600"/>
                    </a:p>
                  </a:txBody>
                  <a:tcPr/>
                </a:tc>
                <a:tc>
                  <a:txBody>
                    <a:bodyPr/>
                    <a:lstStyle/>
                    <a:p>
                      <a:r>
                        <a:rPr lang="en-US" sz="1600"/>
                        <a:t>3</a:t>
                      </a:r>
                    </a:p>
                  </a:txBody>
                  <a:tcPr/>
                </a:tc>
                <a:tc>
                  <a:txBody>
                    <a:bodyPr/>
                    <a:lstStyle/>
                    <a:p>
                      <a:r>
                        <a:rPr lang="en-US" sz="1600"/>
                        <a:t>3</a:t>
                      </a:r>
                    </a:p>
                  </a:txBody>
                  <a:tcPr/>
                </a:tc>
                <a:extLst>
                  <a:ext uri="{0D108BD9-81ED-4DB2-BD59-A6C34878D82A}">
                    <a16:rowId xmlns:a16="http://schemas.microsoft.com/office/drawing/2014/main" val="1036804494"/>
                  </a:ext>
                </a:extLst>
              </a:tr>
              <a:tr h="295368">
                <a:tc>
                  <a:txBody>
                    <a:bodyPr/>
                    <a:lstStyle/>
                    <a:p>
                      <a:endParaRPr lang="en-US" sz="1600"/>
                    </a:p>
                  </a:txBody>
                  <a:tcPr/>
                </a:tc>
                <a:tc>
                  <a:txBody>
                    <a:bodyPr/>
                    <a:lstStyle/>
                    <a:p>
                      <a:r>
                        <a:rPr lang="en-US" sz="1600"/>
                        <a:t>Match up the results with the WGER </a:t>
                      </a:r>
                      <a:r>
                        <a:rPr lang="en-US" sz="1600" err="1"/>
                        <a:t>api</a:t>
                      </a:r>
                    </a:p>
                  </a:txBody>
                  <a:tcPr/>
                </a:tc>
                <a:tc>
                  <a:txBody>
                    <a:bodyPr/>
                    <a:lstStyle/>
                    <a:p>
                      <a:endParaRPr lang="en-US" sz="1600"/>
                    </a:p>
                  </a:txBody>
                  <a:tcPr/>
                </a:tc>
                <a:tc>
                  <a:txBody>
                    <a:bodyPr/>
                    <a:lstStyle/>
                    <a:p>
                      <a:pPr lvl="0">
                        <a:buNone/>
                      </a:pPr>
                      <a:r>
                        <a:rPr lang="en-US" sz="1600"/>
                        <a:t>4</a:t>
                      </a:r>
                    </a:p>
                  </a:txBody>
                  <a:tcPr/>
                </a:tc>
                <a:tc>
                  <a:txBody>
                    <a:bodyPr/>
                    <a:lstStyle/>
                    <a:p>
                      <a:r>
                        <a:rPr lang="en-US" sz="1600"/>
                        <a:t>4</a:t>
                      </a:r>
                    </a:p>
                  </a:txBody>
                  <a:tcPr/>
                </a:tc>
                <a:extLst>
                  <a:ext uri="{0D108BD9-81ED-4DB2-BD59-A6C34878D82A}">
                    <a16:rowId xmlns:a16="http://schemas.microsoft.com/office/drawing/2014/main" val="3601714023"/>
                  </a:ext>
                </a:extLst>
              </a:tr>
              <a:tr h="295368">
                <a:tc>
                  <a:txBody>
                    <a:bodyPr/>
                    <a:lstStyle/>
                    <a:p>
                      <a:endParaRPr lang="en-US" sz="1600"/>
                    </a:p>
                  </a:txBody>
                  <a:tcPr/>
                </a:tc>
                <a:tc>
                  <a:txBody>
                    <a:bodyPr/>
                    <a:lstStyle/>
                    <a:p>
                      <a:r>
                        <a:rPr lang="en-US" sz="1600"/>
                        <a:t>Ensure it displays properly</a:t>
                      </a:r>
                    </a:p>
                  </a:txBody>
                  <a:tcPr/>
                </a:tc>
                <a:tc>
                  <a:txBody>
                    <a:bodyPr/>
                    <a:lstStyle/>
                    <a:p>
                      <a:endParaRPr lang="en-US" sz="1600"/>
                    </a:p>
                  </a:txBody>
                  <a:tcPr/>
                </a:tc>
                <a:tc>
                  <a:txBody>
                    <a:bodyPr/>
                    <a:lstStyle/>
                    <a:p>
                      <a:r>
                        <a:rPr lang="en-US" sz="1600"/>
                        <a:t>3</a:t>
                      </a:r>
                    </a:p>
                  </a:txBody>
                  <a:tcPr/>
                </a:tc>
                <a:tc>
                  <a:txBody>
                    <a:bodyPr/>
                    <a:lstStyle/>
                    <a:p>
                      <a:r>
                        <a:rPr lang="en-US" sz="1600"/>
                        <a:t>3</a:t>
                      </a:r>
                    </a:p>
                  </a:txBody>
                  <a:tcPr/>
                </a:tc>
                <a:extLst>
                  <a:ext uri="{0D108BD9-81ED-4DB2-BD59-A6C34878D82A}">
                    <a16:rowId xmlns:a16="http://schemas.microsoft.com/office/drawing/2014/main" val="2252412019"/>
                  </a:ext>
                </a:extLst>
              </a:tr>
              <a:tr h="566055">
                <a:tc>
                  <a:txBody>
                    <a:bodyPr/>
                    <a:lstStyle/>
                    <a:p>
                      <a:r>
                        <a:rPr lang="en-US" sz="1600">
                          <a:highlight>
                            <a:srgbClr val="FFFF00"/>
                          </a:highlight>
                        </a:rPr>
                        <a:t>US_6</a:t>
                      </a:r>
                    </a:p>
                  </a:txBody>
                  <a:tcPr/>
                </a:tc>
                <a:tc>
                  <a:txBody>
                    <a:bodyPr/>
                    <a:lstStyle/>
                    <a:p>
                      <a:pPr lvl="0" algn="l">
                        <a:lnSpc>
                          <a:spcPct val="100000"/>
                        </a:lnSpc>
                        <a:spcBef>
                          <a:spcPts val="0"/>
                        </a:spcBef>
                        <a:spcAft>
                          <a:spcPts val="0"/>
                        </a:spcAft>
                        <a:buNone/>
                      </a:pPr>
                      <a:r>
                        <a:rPr lang="en-US" sz="1600" b="0" i="0" u="none" strike="noStrike" noProof="0">
                          <a:highlight>
                            <a:srgbClr val="FFFF00"/>
                          </a:highlight>
                          <a:latin typeface="Univers Condensed"/>
                        </a:rPr>
                        <a:t>As a user, I want to edit my profile information to reflect my fitness progress and have new workout recommendations.</a:t>
                      </a:r>
                      <a:endParaRPr lang="en-US" b="0" i="0" u="none" strike="noStrike" noProof="0">
                        <a:latin typeface="Univers Condensed"/>
                      </a:endParaRPr>
                    </a:p>
                  </a:txBody>
                  <a:tcPr/>
                </a:tc>
                <a:tc>
                  <a:txBody>
                    <a:bodyPr/>
                    <a:lstStyle/>
                    <a:p>
                      <a:r>
                        <a:rPr lang="en-US" sz="1600">
                          <a:highlight>
                            <a:srgbClr val="FFFF00"/>
                          </a:highlight>
                        </a:rPr>
                        <a:t>Mar 4</a:t>
                      </a:r>
                    </a:p>
                  </a:txBody>
                  <a:tcPr/>
                </a:tc>
                <a:tc>
                  <a:txBody>
                    <a:bodyPr/>
                    <a:lstStyle/>
                    <a:p>
                      <a:r>
                        <a:rPr lang="en-US" sz="1600">
                          <a:highlight>
                            <a:srgbClr val="FFFF00"/>
                          </a:highlight>
                        </a:rPr>
                        <a:t>3</a:t>
                      </a:r>
                    </a:p>
                  </a:txBody>
                  <a:tcPr/>
                </a:tc>
                <a:tc>
                  <a:txBody>
                    <a:bodyPr/>
                    <a:lstStyle/>
                    <a:p>
                      <a:r>
                        <a:rPr lang="en-US" sz="1600">
                          <a:highlight>
                            <a:srgbClr val="FFFF00"/>
                          </a:highlight>
                        </a:rPr>
                        <a:t>3</a:t>
                      </a:r>
                    </a:p>
                  </a:txBody>
                  <a:tcPr/>
                </a:tc>
                <a:extLst>
                  <a:ext uri="{0D108BD9-81ED-4DB2-BD59-A6C34878D82A}">
                    <a16:rowId xmlns:a16="http://schemas.microsoft.com/office/drawing/2014/main" val="2543836245"/>
                  </a:ext>
                </a:extLst>
              </a:tr>
              <a:tr h="420201">
                <a:tc>
                  <a:txBody>
                    <a:bodyPr/>
                    <a:lstStyle/>
                    <a:p>
                      <a:endParaRPr lang="en-US" sz="1600">
                        <a:highlight>
                          <a:srgbClr val="FFFF00"/>
                        </a:highlight>
                      </a:endParaRPr>
                    </a:p>
                  </a:txBody>
                  <a:tcPr/>
                </a:tc>
                <a:tc>
                  <a:txBody>
                    <a:bodyPr/>
                    <a:lstStyle/>
                    <a:p>
                      <a:r>
                        <a:rPr lang="en-US" sz="1600"/>
                        <a:t>Access the account</a:t>
                      </a:r>
                    </a:p>
                  </a:txBody>
                  <a:tcPr/>
                </a:tc>
                <a:tc>
                  <a:txBody>
                    <a:bodyPr/>
                    <a:lstStyle/>
                    <a:p>
                      <a:endParaRPr lang="en-US" sz="1600">
                        <a:highlight>
                          <a:srgbClr val="FFFF00"/>
                        </a:highlight>
                      </a:endParaRPr>
                    </a:p>
                  </a:txBody>
                  <a:tcPr/>
                </a:tc>
                <a:tc>
                  <a:txBody>
                    <a:bodyPr/>
                    <a:lstStyle/>
                    <a:p>
                      <a:r>
                        <a:rPr lang="en-US" sz="1600"/>
                        <a:t>1</a:t>
                      </a:r>
                    </a:p>
                  </a:txBody>
                  <a:tcPr/>
                </a:tc>
                <a:tc>
                  <a:txBody>
                    <a:bodyPr/>
                    <a:lstStyle/>
                    <a:p>
                      <a:r>
                        <a:rPr lang="en-US" sz="1600"/>
                        <a:t>1</a:t>
                      </a:r>
                    </a:p>
                  </a:txBody>
                  <a:tcPr/>
                </a:tc>
                <a:extLst>
                  <a:ext uri="{0D108BD9-81ED-4DB2-BD59-A6C34878D82A}">
                    <a16:rowId xmlns:a16="http://schemas.microsoft.com/office/drawing/2014/main" val="3977063241"/>
                  </a:ext>
                </a:extLst>
              </a:tr>
              <a:tr h="420269">
                <a:tc>
                  <a:txBody>
                    <a:bodyPr/>
                    <a:lstStyle/>
                    <a:p>
                      <a:endParaRPr lang="en-US" sz="1600">
                        <a:highlight>
                          <a:srgbClr val="FFFF00"/>
                        </a:highlight>
                      </a:endParaRPr>
                    </a:p>
                  </a:txBody>
                  <a:tcPr/>
                </a:tc>
                <a:tc>
                  <a:txBody>
                    <a:bodyPr/>
                    <a:lstStyle/>
                    <a:p>
                      <a:r>
                        <a:rPr lang="en-US" sz="1600"/>
                        <a:t>Update the profile information</a:t>
                      </a:r>
                    </a:p>
                  </a:txBody>
                  <a:tcPr/>
                </a:tc>
                <a:tc>
                  <a:txBody>
                    <a:bodyPr/>
                    <a:lstStyle/>
                    <a:p>
                      <a:endParaRPr lang="en-US" sz="1600">
                        <a:highlight>
                          <a:srgbClr val="FFFF00"/>
                        </a:highlight>
                      </a:endParaRPr>
                    </a:p>
                  </a:txBody>
                  <a:tcPr/>
                </a:tc>
                <a:tc>
                  <a:txBody>
                    <a:bodyPr/>
                    <a:lstStyle/>
                    <a:p>
                      <a:r>
                        <a:rPr lang="en-US" sz="1600"/>
                        <a:t>1</a:t>
                      </a:r>
                    </a:p>
                  </a:txBody>
                  <a:tcPr/>
                </a:tc>
                <a:tc>
                  <a:txBody>
                    <a:bodyPr/>
                    <a:lstStyle/>
                    <a:p>
                      <a:r>
                        <a:rPr lang="en-US" sz="1600"/>
                        <a:t>1</a:t>
                      </a:r>
                    </a:p>
                  </a:txBody>
                  <a:tcPr/>
                </a:tc>
                <a:extLst>
                  <a:ext uri="{0D108BD9-81ED-4DB2-BD59-A6C34878D82A}">
                    <a16:rowId xmlns:a16="http://schemas.microsoft.com/office/drawing/2014/main" val="3226489159"/>
                  </a:ext>
                </a:extLst>
              </a:tr>
              <a:tr h="420269">
                <a:tc>
                  <a:txBody>
                    <a:bodyPr/>
                    <a:lstStyle/>
                    <a:p>
                      <a:endParaRPr lang="en-US" sz="1600">
                        <a:highlight>
                          <a:srgbClr val="FFFF00"/>
                        </a:highlight>
                      </a:endParaRPr>
                    </a:p>
                  </a:txBody>
                  <a:tcPr/>
                </a:tc>
                <a:tc>
                  <a:txBody>
                    <a:bodyPr/>
                    <a:lstStyle/>
                    <a:p>
                      <a:r>
                        <a:rPr lang="en-US" sz="1600"/>
                        <a:t>Ensure that the results update the workout recommendations</a:t>
                      </a:r>
                    </a:p>
                  </a:txBody>
                  <a:tcPr/>
                </a:tc>
                <a:tc>
                  <a:txBody>
                    <a:bodyPr/>
                    <a:lstStyle/>
                    <a:p>
                      <a:endParaRPr lang="en-US" sz="1600">
                        <a:highlight>
                          <a:srgbClr val="FFFF00"/>
                        </a:highlight>
                      </a:endParaRPr>
                    </a:p>
                  </a:txBody>
                  <a:tcPr/>
                </a:tc>
                <a:tc>
                  <a:txBody>
                    <a:bodyPr/>
                    <a:lstStyle/>
                    <a:p>
                      <a:r>
                        <a:rPr lang="en-US" sz="1600"/>
                        <a:t>1</a:t>
                      </a:r>
                    </a:p>
                  </a:txBody>
                  <a:tcPr/>
                </a:tc>
                <a:tc>
                  <a:txBody>
                    <a:bodyPr/>
                    <a:lstStyle/>
                    <a:p>
                      <a:r>
                        <a:rPr lang="en-US" sz="1600"/>
                        <a:t>1</a:t>
                      </a:r>
                    </a:p>
                  </a:txBody>
                  <a:tcPr/>
                </a:tc>
                <a:extLst>
                  <a:ext uri="{0D108BD9-81ED-4DB2-BD59-A6C34878D82A}">
                    <a16:rowId xmlns:a16="http://schemas.microsoft.com/office/drawing/2014/main" val="3820499563"/>
                  </a:ext>
                </a:extLst>
              </a:tr>
            </a:tbl>
          </a:graphicData>
        </a:graphic>
      </p:graphicFrame>
    </p:spTree>
    <p:extLst>
      <p:ext uri="{BB962C8B-B14F-4D97-AF65-F5344CB8AC3E}">
        <p14:creationId xmlns:p14="http://schemas.microsoft.com/office/powerpoint/2010/main" val="9620075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B318E8-06B3-DB99-D68F-34130494A09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FE9E3A2-EDD7-4C1E-96B5-B92A17A7FC19}"/>
              </a:ext>
            </a:extLst>
          </p:cNvPr>
          <p:cNvSpPr>
            <a:spLocks noGrp="1"/>
          </p:cNvSpPr>
          <p:nvPr>
            <p:ph type="title"/>
          </p:nvPr>
        </p:nvSpPr>
        <p:spPr>
          <a:xfrm>
            <a:off x="381554" y="0"/>
            <a:ext cx="10984230" cy="1325563"/>
          </a:xfrm>
        </p:spPr>
        <p:txBody>
          <a:bodyPr>
            <a:normAutofit/>
          </a:bodyPr>
          <a:lstStyle/>
          <a:p>
            <a:r>
              <a:rPr lang="en-US" sz="4400"/>
              <a:t>Sprint 1 Stories Completed and Not</a:t>
            </a:r>
          </a:p>
        </p:txBody>
      </p:sp>
      <p:sp>
        <p:nvSpPr>
          <p:cNvPr id="3" name="Footer Placeholder 2">
            <a:extLst>
              <a:ext uri="{FF2B5EF4-FFF2-40B4-BE49-F238E27FC236}">
                <a16:creationId xmlns:a16="http://schemas.microsoft.com/office/drawing/2014/main" id="{E4C03C30-861B-C58B-6BA9-3C6784E4B243}"/>
              </a:ext>
            </a:extLst>
          </p:cNvPr>
          <p:cNvSpPr>
            <a:spLocks noGrp="1"/>
          </p:cNvSpPr>
          <p:nvPr>
            <p:ph type="ftr" sz="quarter" idx="10"/>
          </p:nvPr>
        </p:nvSpPr>
        <p:spPr/>
        <p:txBody>
          <a:bodyPr/>
          <a:lstStyle/>
          <a:p>
            <a:r>
              <a:rPr lang="en-US"/>
              <a:t>Fitness Presentation</a:t>
            </a:r>
          </a:p>
        </p:txBody>
      </p:sp>
      <p:sp>
        <p:nvSpPr>
          <p:cNvPr id="4" name="Slide Number Placeholder 3">
            <a:extLst>
              <a:ext uri="{FF2B5EF4-FFF2-40B4-BE49-F238E27FC236}">
                <a16:creationId xmlns:a16="http://schemas.microsoft.com/office/drawing/2014/main" id="{A446313E-0995-A6ED-1D52-16051EAE63AD}"/>
              </a:ext>
            </a:extLst>
          </p:cNvPr>
          <p:cNvSpPr>
            <a:spLocks noGrp="1"/>
          </p:cNvSpPr>
          <p:nvPr>
            <p:ph type="sldNum" sz="quarter" idx="11"/>
          </p:nvPr>
        </p:nvSpPr>
        <p:spPr/>
        <p:txBody>
          <a:bodyPr/>
          <a:lstStyle/>
          <a:p>
            <a:fld id="{294A09A9-5501-47C1-A89A-A340965A2BE2}" type="slidenum">
              <a:rPr lang="en-US" smtClean="0"/>
              <a:pPr/>
              <a:t>38</a:t>
            </a:fld>
            <a:endParaRPr lang="en-US"/>
          </a:p>
        </p:txBody>
      </p:sp>
      <p:graphicFrame>
        <p:nvGraphicFramePr>
          <p:cNvPr id="5" name="Table 4">
            <a:extLst>
              <a:ext uri="{FF2B5EF4-FFF2-40B4-BE49-F238E27FC236}">
                <a16:creationId xmlns:a16="http://schemas.microsoft.com/office/drawing/2014/main" id="{729B8B36-0B2A-F502-E144-9A7341B101D2}"/>
              </a:ext>
            </a:extLst>
          </p:cNvPr>
          <p:cNvGraphicFramePr>
            <a:graphicFrameLocks noGrp="1"/>
          </p:cNvGraphicFramePr>
          <p:nvPr>
            <p:extLst>
              <p:ext uri="{D42A27DB-BD31-4B8C-83A1-F6EECF244321}">
                <p14:modId xmlns:p14="http://schemas.microsoft.com/office/powerpoint/2010/main" val="4120620266"/>
              </p:ext>
            </p:extLst>
          </p:nvPr>
        </p:nvGraphicFramePr>
        <p:xfrm>
          <a:off x="381554" y="1325563"/>
          <a:ext cx="10889825" cy="3722690"/>
        </p:xfrm>
        <a:graphic>
          <a:graphicData uri="http://schemas.openxmlformats.org/drawingml/2006/table">
            <a:tbl>
              <a:tblPr firstRow="1" bandRow="1">
                <a:tableStyleId>{93296810-A885-4BE3-A3E7-6D5BEEA58F35}</a:tableStyleId>
              </a:tblPr>
              <a:tblGrid>
                <a:gridCol w="738119">
                  <a:extLst>
                    <a:ext uri="{9D8B030D-6E8A-4147-A177-3AD203B41FA5}">
                      <a16:colId xmlns:a16="http://schemas.microsoft.com/office/drawing/2014/main" val="1987556200"/>
                    </a:ext>
                  </a:extLst>
                </a:gridCol>
                <a:gridCol w="5803641">
                  <a:extLst>
                    <a:ext uri="{9D8B030D-6E8A-4147-A177-3AD203B41FA5}">
                      <a16:colId xmlns:a16="http://schemas.microsoft.com/office/drawing/2014/main" val="4016976985"/>
                    </a:ext>
                  </a:extLst>
                </a:gridCol>
                <a:gridCol w="1651519">
                  <a:extLst>
                    <a:ext uri="{9D8B030D-6E8A-4147-A177-3AD203B41FA5}">
                      <a16:colId xmlns:a16="http://schemas.microsoft.com/office/drawing/2014/main" val="1530766646"/>
                    </a:ext>
                  </a:extLst>
                </a:gridCol>
                <a:gridCol w="1319291">
                  <a:extLst>
                    <a:ext uri="{9D8B030D-6E8A-4147-A177-3AD203B41FA5}">
                      <a16:colId xmlns:a16="http://schemas.microsoft.com/office/drawing/2014/main" val="318375618"/>
                    </a:ext>
                  </a:extLst>
                </a:gridCol>
                <a:gridCol w="1377255">
                  <a:extLst>
                    <a:ext uri="{9D8B030D-6E8A-4147-A177-3AD203B41FA5}">
                      <a16:colId xmlns:a16="http://schemas.microsoft.com/office/drawing/2014/main" val="1577051285"/>
                    </a:ext>
                  </a:extLst>
                </a:gridCol>
              </a:tblGrid>
              <a:tr h="633151">
                <a:tc>
                  <a:txBody>
                    <a:bodyPr/>
                    <a:lstStyle/>
                    <a:p>
                      <a:r>
                        <a:rPr lang="en-US" sz="1600"/>
                        <a:t>US_ID</a:t>
                      </a:r>
                    </a:p>
                  </a:txBody>
                  <a:tcPr/>
                </a:tc>
                <a:tc>
                  <a:txBody>
                    <a:bodyPr/>
                    <a:lstStyle/>
                    <a:p>
                      <a:r>
                        <a:rPr lang="en-US" sz="1600"/>
                        <a:t>User Stories </a:t>
                      </a:r>
                    </a:p>
                  </a:txBody>
                  <a:tcPr/>
                </a:tc>
                <a:tc>
                  <a:txBody>
                    <a:bodyPr/>
                    <a:lstStyle/>
                    <a:p>
                      <a:r>
                        <a:rPr lang="en-US" sz="1600"/>
                        <a:t>Completed Date</a:t>
                      </a:r>
                    </a:p>
                  </a:txBody>
                  <a:tcPr/>
                </a:tc>
                <a:tc>
                  <a:txBody>
                    <a:bodyPr/>
                    <a:lstStyle/>
                    <a:p>
                      <a:r>
                        <a:rPr lang="en-US" sz="1600"/>
                        <a:t>Story Points</a:t>
                      </a:r>
                    </a:p>
                  </a:txBody>
                  <a:tcPr/>
                </a:tc>
                <a:tc>
                  <a:txBody>
                    <a:bodyPr/>
                    <a:lstStyle/>
                    <a:p>
                      <a:r>
                        <a:rPr lang="en-US" sz="1600"/>
                        <a:t>Completed</a:t>
                      </a:r>
                    </a:p>
                  </a:txBody>
                  <a:tcPr/>
                </a:tc>
                <a:extLst>
                  <a:ext uri="{0D108BD9-81ED-4DB2-BD59-A6C34878D82A}">
                    <a16:rowId xmlns:a16="http://schemas.microsoft.com/office/drawing/2014/main" val="2597519069"/>
                  </a:ext>
                </a:extLst>
              </a:tr>
              <a:tr h="510181">
                <a:tc>
                  <a:txBody>
                    <a:bodyPr/>
                    <a:lstStyle/>
                    <a:p>
                      <a:r>
                        <a:rPr lang="en-US" sz="1600">
                          <a:highlight>
                            <a:srgbClr val="FFFF00"/>
                          </a:highlight>
                        </a:rPr>
                        <a:t>US_7</a:t>
                      </a:r>
                      <a:endParaRPr lang="en-US"/>
                    </a:p>
                  </a:txBody>
                  <a:tcPr/>
                </a:tc>
                <a:tc>
                  <a:txBody>
                    <a:bodyPr/>
                    <a:lstStyle/>
                    <a:p>
                      <a:pPr lvl="0">
                        <a:buNone/>
                      </a:pPr>
                      <a:r>
                        <a:rPr lang="en-US" sz="1600" b="0" i="0" u="none" strike="noStrike" noProof="0">
                          <a:highlight>
                            <a:srgbClr val="FFFF00"/>
                          </a:highlight>
                          <a:latin typeface="Univers Condensed"/>
                        </a:rPr>
                        <a:t>As a user, I want to delete my account since I no longer use this program.</a:t>
                      </a:r>
                    </a:p>
                  </a:txBody>
                  <a:tcPr/>
                </a:tc>
                <a:tc>
                  <a:txBody>
                    <a:bodyPr/>
                    <a:lstStyle/>
                    <a:p>
                      <a:r>
                        <a:rPr lang="en-US" sz="1600">
                          <a:highlight>
                            <a:srgbClr val="FFFF00"/>
                          </a:highlight>
                        </a:rPr>
                        <a:t>Mar 6</a:t>
                      </a:r>
                    </a:p>
                  </a:txBody>
                  <a:tcPr/>
                </a:tc>
                <a:tc>
                  <a:txBody>
                    <a:bodyPr/>
                    <a:lstStyle/>
                    <a:p>
                      <a:r>
                        <a:rPr lang="en-US" sz="1600">
                          <a:highlight>
                            <a:srgbClr val="FFFF00"/>
                          </a:highlight>
                        </a:rPr>
                        <a:t>2</a:t>
                      </a:r>
                    </a:p>
                  </a:txBody>
                  <a:tcPr/>
                </a:tc>
                <a:tc>
                  <a:txBody>
                    <a:bodyPr/>
                    <a:lstStyle/>
                    <a:p>
                      <a:r>
                        <a:rPr lang="en-US" sz="1600">
                          <a:highlight>
                            <a:srgbClr val="FFFF00"/>
                          </a:highlight>
                        </a:rPr>
                        <a:t>2</a:t>
                      </a:r>
                    </a:p>
                  </a:txBody>
                  <a:tcPr/>
                </a:tc>
                <a:extLst>
                  <a:ext uri="{0D108BD9-81ED-4DB2-BD59-A6C34878D82A}">
                    <a16:rowId xmlns:a16="http://schemas.microsoft.com/office/drawing/2014/main" val="1998188526"/>
                  </a:ext>
                </a:extLst>
              </a:tr>
              <a:tr h="295368">
                <a:tc>
                  <a:txBody>
                    <a:bodyPr/>
                    <a:lstStyle/>
                    <a:p>
                      <a:endParaRPr lang="en-US" sz="1600"/>
                    </a:p>
                  </a:txBody>
                  <a:tcPr/>
                </a:tc>
                <a:tc>
                  <a:txBody>
                    <a:bodyPr/>
                    <a:lstStyle/>
                    <a:p>
                      <a:r>
                        <a:rPr lang="en-US" sz="1600"/>
                        <a:t>Sign into to account you wish to delete</a:t>
                      </a:r>
                    </a:p>
                  </a:txBody>
                  <a:tcPr/>
                </a:tc>
                <a:tc>
                  <a:txBody>
                    <a:bodyPr/>
                    <a:lstStyle/>
                    <a:p>
                      <a:endParaRPr lang="en-US" sz="1600"/>
                    </a:p>
                  </a:txBody>
                  <a:tcPr/>
                </a:tc>
                <a:tc>
                  <a:txBody>
                    <a:bodyPr/>
                    <a:lstStyle/>
                    <a:p>
                      <a:r>
                        <a:rPr lang="en-US" sz="1600"/>
                        <a:t>1</a:t>
                      </a:r>
                    </a:p>
                  </a:txBody>
                  <a:tcPr/>
                </a:tc>
                <a:tc>
                  <a:txBody>
                    <a:bodyPr/>
                    <a:lstStyle/>
                    <a:p>
                      <a:r>
                        <a:rPr lang="en-US" sz="1600"/>
                        <a:t>1</a:t>
                      </a:r>
                    </a:p>
                  </a:txBody>
                  <a:tcPr/>
                </a:tc>
                <a:extLst>
                  <a:ext uri="{0D108BD9-81ED-4DB2-BD59-A6C34878D82A}">
                    <a16:rowId xmlns:a16="http://schemas.microsoft.com/office/drawing/2014/main" val="1036804494"/>
                  </a:ext>
                </a:extLst>
              </a:tr>
              <a:tr h="295368">
                <a:tc>
                  <a:txBody>
                    <a:bodyPr/>
                    <a:lstStyle/>
                    <a:p>
                      <a:endParaRPr lang="en-US" sz="1600"/>
                    </a:p>
                  </a:txBody>
                  <a:tcPr/>
                </a:tc>
                <a:tc>
                  <a:txBody>
                    <a:bodyPr/>
                    <a:lstStyle/>
                    <a:p>
                      <a:r>
                        <a:rPr lang="en-US" sz="1600"/>
                        <a:t>Delete account under settings</a:t>
                      </a:r>
                    </a:p>
                  </a:txBody>
                  <a:tcPr/>
                </a:tc>
                <a:tc>
                  <a:txBody>
                    <a:bodyPr/>
                    <a:lstStyle/>
                    <a:p>
                      <a:endParaRPr lang="en-US" sz="1600"/>
                    </a:p>
                  </a:txBody>
                  <a:tcPr/>
                </a:tc>
                <a:tc>
                  <a:txBody>
                    <a:bodyPr/>
                    <a:lstStyle/>
                    <a:p>
                      <a:r>
                        <a:rPr lang="en-US" sz="1600"/>
                        <a:t>1</a:t>
                      </a:r>
                    </a:p>
                  </a:txBody>
                  <a:tcPr/>
                </a:tc>
                <a:tc>
                  <a:txBody>
                    <a:bodyPr/>
                    <a:lstStyle/>
                    <a:p>
                      <a:r>
                        <a:rPr lang="en-US" sz="1600"/>
                        <a:t>1</a:t>
                      </a:r>
                    </a:p>
                  </a:txBody>
                  <a:tcPr/>
                </a:tc>
                <a:extLst>
                  <a:ext uri="{0D108BD9-81ED-4DB2-BD59-A6C34878D82A}">
                    <a16:rowId xmlns:a16="http://schemas.microsoft.com/office/drawing/2014/main" val="3601714023"/>
                  </a:ext>
                </a:extLst>
              </a:tr>
              <a:tr h="566055">
                <a:tc>
                  <a:txBody>
                    <a:bodyPr/>
                    <a:lstStyle/>
                    <a:p>
                      <a:r>
                        <a:rPr lang="en-US" sz="1600">
                          <a:highlight>
                            <a:srgbClr val="FFFF00"/>
                          </a:highlight>
                        </a:rPr>
                        <a:t>US_8</a:t>
                      </a:r>
                    </a:p>
                  </a:txBody>
                  <a:tcPr/>
                </a:tc>
                <a:tc>
                  <a:txBody>
                    <a:bodyPr/>
                    <a:lstStyle/>
                    <a:p>
                      <a:pPr lvl="0">
                        <a:buNone/>
                      </a:pPr>
                      <a:r>
                        <a:rPr lang="en-US" sz="1600" b="0" i="0" u="none" strike="noStrike" noProof="0">
                          <a:highlight>
                            <a:srgbClr val="FFFF00"/>
                          </a:highlight>
                        </a:rPr>
                        <a:t>As an admin, I want to manage users and user access to remove inactive accounts and maintain a viable platform</a:t>
                      </a:r>
                      <a:r>
                        <a:rPr lang="en-US" sz="1600" b="0" i="0" u="none" strike="noStrike" noProof="0">
                          <a:highlight>
                            <a:srgbClr val="FFFF00"/>
                          </a:highlight>
                          <a:latin typeface="Univers Condensed"/>
                        </a:rPr>
                        <a:t>.</a:t>
                      </a:r>
                    </a:p>
                  </a:txBody>
                  <a:tcPr/>
                </a:tc>
                <a:tc>
                  <a:txBody>
                    <a:bodyPr/>
                    <a:lstStyle/>
                    <a:p>
                      <a:r>
                        <a:rPr lang="en-US" sz="1600">
                          <a:highlight>
                            <a:srgbClr val="FFFF00"/>
                          </a:highlight>
                        </a:rPr>
                        <a:t>N/A</a:t>
                      </a:r>
                    </a:p>
                  </a:txBody>
                  <a:tcPr/>
                </a:tc>
                <a:tc>
                  <a:txBody>
                    <a:bodyPr/>
                    <a:lstStyle/>
                    <a:p>
                      <a:r>
                        <a:rPr lang="en-US" sz="1600">
                          <a:highlight>
                            <a:srgbClr val="FFFF00"/>
                          </a:highlight>
                        </a:rPr>
                        <a:t>3</a:t>
                      </a:r>
                    </a:p>
                  </a:txBody>
                  <a:tcPr/>
                </a:tc>
                <a:tc>
                  <a:txBody>
                    <a:bodyPr/>
                    <a:lstStyle/>
                    <a:p>
                      <a:r>
                        <a:rPr lang="en-US" sz="1600">
                          <a:highlight>
                            <a:srgbClr val="FFFF00"/>
                          </a:highlight>
                        </a:rPr>
                        <a:t>0</a:t>
                      </a:r>
                    </a:p>
                  </a:txBody>
                  <a:tcPr/>
                </a:tc>
                <a:extLst>
                  <a:ext uri="{0D108BD9-81ED-4DB2-BD59-A6C34878D82A}">
                    <a16:rowId xmlns:a16="http://schemas.microsoft.com/office/drawing/2014/main" val="2543836245"/>
                  </a:ext>
                </a:extLst>
              </a:tr>
              <a:tr h="420201">
                <a:tc>
                  <a:txBody>
                    <a:bodyPr/>
                    <a:lstStyle/>
                    <a:p>
                      <a:endParaRPr lang="en-US" sz="1600">
                        <a:highlight>
                          <a:srgbClr val="FFFF00"/>
                        </a:highlight>
                      </a:endParaRPr>
                    </a:p>
                  </a:txBody>
                  <a:tcPr/>
                </a:tc>
                <a:tc>
                  <a:txBody>
                    <a:bodyPr/>
                    <a:lstStyle/>
                    <a:p>
                      <a:r>
                        <a:rPr lang="en-US" sz="1600"/>
                        <a:t>Sign in to an admin account</a:t>
                      </a:r>
                    </a:p>
                  </a:txBody>
                  <a:tcPr/>
                </a:tc>
                <a:tc>
                  <a:txBody>
                    <a:bodyPr/>
                    <a:lstStyle/>
                    <a:p>
                      <a:endParaRPr lang="en-US" sz="1600">
                        <a:highlight>
                          <a:srgbClr val="FFFF00"/>
                        </a:highlight>
                      </a:endParaRPr>
                    </a:p>
                  </a:txBody>
                  <a:tcPr/>
                </a:tc>
                <a:tc>
                  <a:txBody>
                    <a:bodyPr/>
                    <a:lstStyle/>
                    <a:p>
                      <a:r>
                        <a:rPr lang="en-US" sz="1600"/>
                        <a:t>1</a:t>
                      </a:r>
                    </a:p>
                  </a:txBody>
                  <a:tcPr/>
                </a:tc>
                <a:tc>
                  <a:txBody>
                    <a:bodyPr/>
                    <a:lstStyle/>
                    <a:p>
                      <a:r>
                        <a:rPr lang="en-US" sz="1600"/>
                        <a:t>0</a:t>
                      </a:r>
                    </a:p>
                  </a:txBody>
                  <a:tcPr/>
                </a:tc>
                <a:extLst>
                  <a:ext uri="{0D108BD9-81ED-4DB2-BD59-A6C34878D82A}">
                    <a16:rowId xmlns:a16="http://schemas.microsoft.com/office/drawing/2014/main" val="3977063241"/>
                  </a:ext>
                </a:extLst>
              </a:tr>
              <a:tr h="420269">
                <a:tc>
                  <a:txBody>
                    <a:bodyPr/>
                    <a:lstStyle/>
                    <a:p>
                      <a:endParaRPr lang="en-US" sz="1600">
                        <a:highlight>
                          <a:srgbClr val="FFFF00"/>
                        </a:highlight>
                      </a:endParaRPr>
                    </a:p>
                  </a:txBody>
                  <a:tcPr/>
                </a:tc>
                <a:tc>
                  <a:txBody>
                    <a:bodyPr/>
                    <a:lstStyle/>
                    <a:p>
                      <a:r>
                        <a:rPr lang="en-US" sz="1600"/>
                        <a:t>View the number of connected accounts</a:t>
                      </a:r>
                    </a:p>
                  </a:txBody>
                  <a:tcPr/>
                </a:tc>
                <a:tc>
                  <a:txBody>
                    <a:bodyPr/>
                    <a:lstStyle/>
                    <a:p>
                      <a:endParaRPr lang="en-US" sz="1600">
                        <a:highlight>
                          <a:srgbClr val="FFFF00"/>
                        </a:highlight>
                      </a:endParaRPr>
                    </a:p>
                  </a:txBody>
                  <a:tcPr/>
                </a:tc>
                <a:tc>
                  <a:txBody>
                    <a:bodyPr/>
                    <a:lstStyle/>
                    <a:p>
                      <a:r>
                        <a:rPr lang="en-US" sz="1600"/>
                        <a:t>1</a:t>
                      </a:r>
                    </a:p>
                  </a:txBody>
                  <a:tcPr/>
                </a:tc>
                <a:tc>
                  <a:txBody>
                    <a:bodyPr/>
                    <a:lstStyle/>
                    <a:p>
                      <a:r>
                        <a:rPr lang="en-US" sz="1600"/>
                        <a:t>0</a:t>
                      </a:r>
                    </a:p>
                  </a:txBody>
                  <a:tcPr/>
                </a:tc>
                <a:extLst>
                  <a:ext uri="{0D108BD9-81ED-4DB2-BD59-A6C34878D82A}">
                    <a16:rowId xmlns:a16="http://schemas.microsoft.com/office/drawing/2014/main" val="3226489159"/>
                  </a:ext>
                </a:extLst>
              </a:tr>
              <a:tr h="420269">
                <a:tc>
                  <a:txBody>
                    <a:bodyPr/>
                    <a:lstStyle/>
                    <a:p>
                      <a:endParaRPr lang="en-US" sz="1600">
                        <a:highlight>
                          <a:srgbClr val="FFFF00"/>
                        </a:highlight>
                      </a:endParaRPr>
                    </a:p>
                  </a:txBody>
                  <a:tcPr/>
                </a:tc>
                <a:tc>
                  <a:txBody>
                    <a:bodyPr/>
                    <a:lstStyle/>
                    <a:p>
                      <a:r>
                        <a:rPr lang="en-US" sz="1600"/>
                        <a:t>Remove any inactive accounts</a:t>
                      </a:r>
                    </a:p>
                  </a:txBody>
                  <a:tcPr/>
                </a:tc>
                <a:tc>
                  <a:txBody>
                    <a:bodyPr/>
                    <a:lstStyle/>
                    <a:p>
                      <a:endParaRPr lang="en-US" sz="1600">
                        <a:highlight>
                          <a:srgbClr val="FFFF00"/>
                        </a:highlight>
                      </a:endParaRPr>
                    </a:p>
                  </a:txBody>
                  <a:tcPr/>
                </a:tc>
                <a:tc>
                  <a:txBody>
                    <a:bodyPr/>
                    <a:lstStyle/>
                    <a:p>
                      <a:r>
                        <a:rPr lang="en-US" sz="1600"/>
                        <a:t>1</a:t>
                      </a:r>
                    </a:p>
                  </a:txBody>
                  <a:tcPr/>
                </a:tc>
                <a:tc>
                  <a:txBody>
                    <a:bodyPr/>
                    <a:lstStyle/>
                    <a:p>
                      <a:r>
                        <a:rPr lang="en-US" sz="1600"/>
                        <a:t>0</a:t>
                      </a:r>
                    </a:p>
                  </a:txBody>
                  <a:tcPr/>
                </a:tc>
                <a:extLst>
                  <a:ext uri="{0D108BD9-81ED-4DB2-BD59-A6C34878D82A}">
                    <a16:rowId xmlns:a16="http://schemas.microsoft.com/office/drawing/2014/main" val="3820499563"/>
                  </a:ext>
                </a:extLst>
              </a:tr>
            </a:tbl>
          </a:graphicData>
        </a:graphic>
      </p:graphicFrame>
    </p:spTree>
    <p:extLst>
      <p:ext uri="{BB962C8B-B14F-4D97-AF65-F5344CB8AC3E}">
        <p14:creationId xmlns:p14="http://schemas.microsoft.com/office/powerpoint/2010/main" val="384506997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CC1762-78B7-F357-20F3-C2E77951847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16F61E2-468B-50F5-F8E3-2934AB6C78E4}"/>
              </a:ext>
            </a:extLst>
          </p:cNvPr>
          <p:cNvSpPr>
            <a:spLocks noGrp="1"/>
          </p:cNvSpPr>
          <p:nvPr>
            <p:ph type="title"/>
          </p:nvPr>
        </p:nvSpPr>
        <p:spPr>
          <a:xfrm>
            <a:off x="381554" y="0"/>
            <a:ext cx="10984230" cy="1325563"/>
          </a:xfrm>
        </p:spPr>
        <p:txBody>
          <a:bodyPr>
            <a:normAutofit/>
          </a:bodyPr>
          <a:lstStyle/>
          <a:p>
            <a:r>
              <a:rPr lang="en-US" sz="4400"/>
              <a:t>Sprint 1 Stories Completed and Not</a:t>
            </a:r>
          </a:p>
        </p:txBody>
      </p:sp>
      <p:sp>
        <p:nvSpPr>
          <p:cNvPr id="3" name="Footer Placeholder 2">
            <a:extLst>
              <a:ext uri="{FF2B5EF4-FFF2-40B4-BE49-F238E27FC236}">
                <a16:creationId xmlns:a16="http://schemas.microsoft.com/office/drawing/2014/main" id="{435086A1-4BD6-FE3A-7975-9F75D9CB4B6E}"/>
              </a:ext>
            </a:extLst>
          </p:cNvPr>
          <p:cNvSpPr>
            <a:spLocks noGrp="1"/>
          </p:cNvSpPr>
          <p:nvPr>
            <p:ph type="ftr" sz="quarter" idx="10"/>
          </p:nvPr>
        </p:nvSpPr>
        <p:spPr/>
        <p:txBody>
          <a:bodyPr/>
          <a:lstStyle/>
          <a:p>
            <a:r>
              <a:rPr lang="en-US"/>
              <a:t>Fitness Presentation</a:t>
            </a:r>
          </a:p>
        </p:txBody>
      </p:sp>
      <p:sp>
        <p:nvSpPr>
          <p:cNvPr id="4" name="Slide Number Placeholder 3">
            <a:extLst>
              <a:ext uri="{FF2B5EF4-FFF2-40B4-BE49-F238E27FC236}">
                <a16:creationId xmlns:a16="http://schemas.microsoft.com/office/drawing/2014/main" id="{A96F9291-3954-2039-F20E-6D00F2E8201C}"/>
              </a:ext>
            </a:extLst>
          </p:cNvPr>
          <p:cNvSpPr>
            <a:spLocks noGrp="1"/>
          </p:cNvSpPr>
          <p:nvPr>
            <p:ph type="sldNum" sz="quarter" idx="11"/>
          </p:nvPr>
        </p:nvSpPr>
        <p:spPr/>
        <p:txBody>
          <a:bodyPr/>
          <a:lstStyle/>
          <a:p>
            <a:fld id="{294A09A9-5501-47C1-A89A-A340965A2BE2}" type="slidenum">
              <a:rPr lang="en-US" smtClean="0"/>
              <a:pPr/>
              <a:t>39</a:t>
            </a:fld>
            <a:endParaRPr lang="en-US"/>
          </a:p>
        </p:txBody>
      </p:sp>
      <p:graphicFrame>
        <p:nvGraphicFramePr>
          <p:cNvPr id="5" name="Table 4">
            <a:extLst>
              <a:ext uri="{FF2B5EF4-FFF2-40B4-BE49-F238E27FC236}">
                <a16:creationId xmlns:a16="http://schemas.microsoft.com/office/drawing/2014/main" id="{8D934FFD-C634-C2AB-EA55-71B84801019A}"/>
              </a:ext>
            </a:extLst>
          </p:cNvPr>
          <p:cNvGraphicFramePr>
            <a:graphicFrameLocks noGrp="1"/>
          </p:cNvGraphicFramePr>
          <p:nvPr>
            <p:extLst>
              <p:ext uri="{D42A27DB-BD31-4B8C-83A1-F6EECF244321}">
                <p14:modId xmlns:p14="http://schemas.microsoft.com/office/powerpoint/2010/main" val="4059671803"/>
              </p:ext>
            </p:extLst>
          </p:nvPr>
        </p:nvGraphicFramePr>
        <p:xfrm>
          <a:off x="381554" y="1325563"/>
          <a:ext cx="10889825" cy="3966529"/>
        </p:xfrm>
        <a:graphic>
          <a:graphicData uri="http://schemas.openxmlformats.org/drawingml/2006/table">
            <a:tbl>
              <a:tblPr firstRow="1" bandRow="1">
                <a:tableStyleId>{93296810-A885-4BE3-A3E7-6D5BEEA58F35}</a:tableStyleId>
              </a:tblPr>
              <a:tblGrid>
                <a:gridCol w="738119">
                  <a:extLst>
                    <a:ext uri="{9D8B030D-6E8A-4147-A177-3AD203B41FA5}">
                      <a16:colId xmlns:a16="http://schemas.microsoft.com/office/drawing/2014/main" val="1987556200"/>
                    </a:ext>
                  </a:extLst>
                </a:gridCol>
                <a:gridCol w="5803641">
                  <a:extLst>
                    <a:ext uri="{9D8B030D-6E8A-4147-A177-3AD203B41FA5}">
                      <a16:colId xmlns:a16="http://schemas.microsoft.com/office/drawing/2014/main" val="4016976985"/>
                    </a:ext>
                  </a:extLst>
                </a:gridCol>
                <a:gridCol w="1651519">
                  <a:extLst>
                    <a:ext uri="{9D8B030D-6E8A-4147-A177-3AD203B41FA5}">
                      <a16:colId xmlns:a16="http://schemas.microsoft.com/office/drawing/2014/main" val="1530766646"/>
                    </a:ext>
                  </a:extLst>
                </a:gridCol>
                <a:gridCol w="1319291">
                  <a:extLst>
                    <a:ext uri="{9D8B030D-6E8A-4147-A177-3AD203B41FA5}">
                      <a16:colId xmlns:a16="http://schemas.microsoft.com/office/drawing/2014/main" val="318375618"/>
                    </a:ext>
                  </a:extLst>
                </a:gridCol>
                <a:gridCol w="1377255">
                  <a:extLst>
                    <a:ext uri="{9D8B030D-6E8A-4147-A177-3AD203B41FA5}">
                      <a16:colId xmlns:a16="http://schemas.microsoft.com/office/drawing/2014/main" val="1577051285"/>
                    </a:ext>
                  </a:extLst>
                </a:gridCol>
              </a:tblGrid>
              <a:tr h="633151">
                <a:tc>
                  <a:txBody>
                    <a:bodyPr/>
                    <a:lstStyle/>
                    <a:p>
                      <a:r>
                        <a:rPr lang="en-US" sz="1600"/>
                        <a:t>US_ID</a:t>
                      </a:r>
                    </a:p>
                  </a:txBody>
                  <a:tcPr/>
                </a:tc>
                <a:tc>
                  <a:txBody>
                    <a:bodyPr/>
                    <a:lstStyle/>
                    <a:p>
                      <a:r>
                        <a:rPr lang="en-US" sz="1600"/>
                        <a:t>User Stories </a:t>
                      </a:r>
                    </a:p>
                  </a:txBody>
                  <a:tcPr/>
                </a:tc>
                <a:tc>
                  <a:txBody>
                    <a:bodyPr/>
                    <a:lstStyle/>
                    <a:p>
                      <a:r>
                        <a:rPr lang="en-US" sz="1600"/>
                        <a:t>Completed Date</a:t>
                      </a:r>
                    </a:p>
                  </a:txBody>
                  <a:tcPr/>
                </a:tc>
                <a:tc>
                  <a:txBody>
                    <a:bodyPr/>
                    <a:lstStyle/>
                    <a:p>
                      <a:r>
                        <a:rPr lang="en-US" sz="1600"/>
                        <a:t>Story Points</a:t>
                      </a:r>
                    </a:p>
                  </a:txBody>
                  <a:tcPr/>
                </a:tc>
                <a:tc>
                  <a:txBody>
                    <a:bodyPr/>
                    <a:lstStyle/>
                    <a:p>
                      <a:r>
                        <a:rPr lang="en-US" sz="1600"/>
                        <a:t>Completed</a:t>
                      </a:r>
                    </a:p>
                  </a:txBody>
                  <a:tcPr/>
                </a:tc>
                <a:extLst>
                  <a:ext uri="{0D108BD9-81ED-4DB2-BD59-A6C34878D82A}">
                    <a16:rowId xmlns:a16="http://schemas.microsoft.com/office/drawing/2014/main" val="2597519069"/>
                  </a:ext>
                </a:extLst>
              </a:tr>
              <a:tr h="510181">
                <a:tc>
                  <a:txBody>
                    <a:bodyPr/>
                    <a:lstStyle/>
                    <a:p>
                      <a:r>
                        <a:rPr lang="en-US" sz="1600">
                          <a:highlight>
                            <a:srgbClr val="FFFF00"/>
                          </a:highlight>
                        </a:rPr>
                        <a:t>US_9</a:t>
                      </a:r>
                    </a:p>
                  </a:txBody>
                  <a:tcPr/>
                </a:tc>
                <a:tc>
                  <a:txBody>
                    <a:bodyPr/>
                    <a:lstStyle/>
                    <a:p>
                      <a:pPr lvl="0">
                        <a:buNone/>
                      </a:pPr>
                      <a:r>
                        <a:rPr lang="en-US" sz="1600" b="0" i="0" u="none" strike="noStrike" noProof="0">
                          <a:highlight>
                            <a:srgbClr val="FFFF00"/>
                          </a:highlight>
                          <a:latin typeface="Univers Condensed"/>
                        </a:rPr>
                        <a:t>As a user, I want to view my workout plan to see the exercises, routines, sets, reps, equipment required to understand what I need to work on.</a:t>
                      </a:r>
                    </a:p>
                  </a:txBody>
                  <a:tcPr/>
                </a:tc>
                <a:tc>
                  <a:txBody>
                    <a:bodyPr/>
                    <a:lstStyle/>
                    <a:p>
                      <a:r>
                        <a:rPr lang="en-US" sz="1600">
                          <a:highlight>
                            <a:srgbClr val="FFFF00"/>
                          </a:highlight>
                        </a:rPr>
                        <a:t>Feb 28</a:t>
                      </a:r>
                    </a:p>
                  </a:txBody>
                  <a:tcPr/>
                </a:tc>
                <a:tc>
                  <a:txBody>
                    <a:bodyPr/>
                    <a:lstStyle/>
                    <a:p>
                      <a:r>
                        <a:rPr lang="en-US" sz="1600">
                          <a:highlight>
                            <a:srgbClr val="FFFF00"/>
                          </a:highlight>
                        </a:rPr>
                        <a:t>5</a:t>
                      </a:r>
                    </a:p>
                  </a:txBody>
                  <a:tcPr/>
                </a:tc>
                <a:tc>
                  <a:txBody>
                    <a:bodyPr/>
                    <a:lstStyle/>
                    <a:p>
                      <a:r>
                        <a:rPr lang="en-US" sz="1600">
                          <a:highlight>
                            <a:srgbClr val="FFFF00"/>
                          </a:highlight>
                        </a:rPr>
                        <a:t>5</a:t>
                      </a:r>
                    </a:p>
                  </a:txBody>
                  <a:tcPr/>
                </a:tc>
                <a:extLst>
                  <a:ext uri="{0D108BD9-81ED-4DB2-BD59-A6C34878D82A}">
                    <a16:rowId xmlns:a16="http://schemas.microsoft.com/office/drawing/2014/main" val="1998188526"/>
                  </a:ext>
                </a:extLst>
              </a:tr>
              <a:tr h="295368">
                <a:tc>
                  <a:txBody>
                    <a:bodyPr/>
                    <a:lstStyle/>
                    <a:p>
                      <a:endParaRPr lang="en-US" sz="1600"/>
                    </a:p>
                  </a:txBody>
                  <a:tcPr/>
                </a:tc>
                <a:tc>
                  <a:txBody>
                    <a:bodyPr/>
                    <a:lstStyle/>
                    <a:p>
                      <a:r>
                        <a:rPr lang="en-US" sz="1600"/>
                        <a:t>Sign in to an account</a:t>
                      </a:r>
                    </a:p>
                  </a:txBody>
                  <a:tcPr/>
                </a:tc>
                <a:tc>
                  <a:txBody>
                    <a:bodyPr/>
                    <a:lstStyle/>
                    <a:p>
                      <a:endParaRPr lang="en-US" sz="1600"/>
                    </a:p>
                  </a:txBody>
                  <a:tcPr/>
                </a:tc>
                <a:tc>
                  <a:txBody>
                    <a:bodyPr/>
                    <a:lstStyle/>
                    <a:p>
                      <a:r>
                        <a:rPr lang="en-US" sz="1600"/>
                        <a:t>4</a:t>
                      </a:r>
                    </a:p>
                  </a:txBody>
                  <a:tcPr/>
                </a:tc>
                <a:tc>
                  <a:txBody>
                    <a:bodyPr/>
                    <a:lstStyle/>
                    <a:p>
                      <a:r>
                        <a:rPr lang="en-US" sz="1600"/>
                        <a:t>4</a:t>
                      </a:r>
                    </a:p>
                  </a:txBody>
                  <a:tcPr/>
                </a:tc>
                <a:extLst>
                  <a:ext uri="{0D108BD9-81ED-4DB2-BD59-A6C34878D82A}">
                    <a16:rowId xmlns:a16="http://schemas.microsoft.com/office/drawing/2014/main" val="1036804494"/>
                  </a:ext>
                </a:extLst>
              </a:tr>
              <a:tr h="295368">
                <a:tc>
                  <a:txBody>
                    <a:bodyPr/>
                    <a:lstStyle/>
                    <a:p>
                      <a:endParaRPr lang="en-US" sz="1600"/>
                    </a:p>
                  </a:txBody>
                  <a:tcPr/>
                </a:tc>
                <a:tc>
                  <a:txBody>
                    <a:bodyPr/>
                    <a:lstStyle/>
                    <a:p>
                      <a:r>
                        <a:rPr lang="en-US" sz="1600"/>
                        <a:t>Go to Profile to view workouts.</a:t>
                      </a:r>
                    </a:p>
                  </a:txBody>
                  <a:tcPr/>
                </a:tc>
                <a:tc>
                  <a:txBody>
                    <a:bodyPr/>
                    <a:lstStyle/>
                    <a:p>
                      <a:endParaRPr lang="en-US" sz="1600"/>
                    </a:p>
                  </a:txBody>
                  <a:tcPr/>
                </a:tc>
                <a:tc>
                  <a:txBody>
                    <a:bodyPr/>
                    <a:lstStyle/>
                    <a:p>
                      <a:r>
                        <a:rPr lang="en-US" sz="1600"/>
                        <a:t>1</a:t>
                      </a:r>
                    </a:p>
                  </a:txBody>
                  <a:tcPr/>
                </a:tc>
                <a:tc>
                  <a:txBody>
                    <a:bodyPr/>
                    <a:lstStyle/>
                    <a:p>
                      <a:r>
                        <a:rPr lang="en-US" sz="1600"/>
                        <a:t>1</a:t>
                      </a:r>
                    </a:p>
                  </a:txBody>
                  <a:tcPr/>
                </a:tc>
                <a:extLst>
                  <a:ext uri="{0D108BD9-81ED-4DB2-BD59-A6C34878D82A}">
                    <a16:rowId xmlns:a16="http://schemas.microsoft.com/office/drawing/2014/main" val="3601714023"/>
                  </a:ext>
                </a:extLst>
              </a:tr>
              <a:tr h="566055">
                <a:tc>
                  <a:txBody>
                    <a:bodyPr/>
                    <a:lstStyle/>
                    <a:p>
                      <a:r>
                        <a:rPr lang="en-US" sz="1600">
                          <a:highlight>
                            <a:srgbClr val="FFFF00"/>
                          </a:highlight>
                        </a:rPr>
                        <a:t>US_10</a:t>
                      </a:r>
                    </a:p>
                  </a:txBody>
                  <a:tcPr/>
                </a:tc>
                <a:tc>
                  <a:txBody>
                    <a:bodyPr/>
                    <a:lstStyle/>
                    <a:p>
                      <a:pPr lvl="0">
                        <a:buNone/>
                      </a:pPr>
                      <a:r>
                        <a:rPr lang="en-US" sz="1600" b="0" i="0" u="none" strike="noStrike" noProof="0">
                          <a:highlight>
                            <a:srgbClr val="FFFF00"/>
                          </a:highlight>
                          <a:latin typeface="Univers Condensed"/>
                        </a:rPr>
                        <a:t>As a user, I want to note/mark completed workouts so that I can  track my progress</a:t>
                      </a:r>
                      <a:r>
                        <a:rPr lang="en-US" sz="1600">
                          <a:highlight>
                            <a:srgbClr val="FFFF00"/>
                          </a:highlight>
                        </a:rPr>
                        <a:t>.</a:t>
                      </a:r>
                    </a:p>
                  </a:txBody>
                  <a:tcPr/>
                </a:tc>
                <a:tc>
                  <a:txBody>
                    <a:bodyPr/>
                    <a:lstStyle/>
                    <a:p>
                      <a:r>
                        <a:rPr lang="en-US" sz="1600">
                          <a:highlight>
                            <a:srgbClr val="FFFF00"/>
                          </a:highlight>
                        </a:rPr>
                        <a:t>Mar 8</a:t>
                      </a:r>
                    </a:p>
                  </a:txBody>
                  <a:tcPr/>
                </a:tc>
                <a:tc>
                  <a:txBody>
                    <a:bodyPr/>
                    <a:lstStyle/>
                    <a:p>
                      <a:r>
                        <a:rPr lang="en-US" sz="1600">
                          <a:highlight>
                            <a:srgbClr val="FFFF00"/>
                          </a:highlight>
                        </a:rPr>
                        <a:t>3</a:t>
                      </a:r>
                    </a:p>
                  </a:txBody>
                  <a:tcPr/>
                </a:tc>
                <a:tc>
                  <a:txBody>
                    <a:bodyPr/>
                    <a:lstStyle/>
                    <a:p>
                      <a:r>
                        <a:rPr lang="en-US" sz="1600">
                          <a:highlight>
                            <a:srgbClr val="FFFF00"/>
                          </a:highlight>
                        </a:rPr>
                        <a:t>3</a:t>
                      </a:r>
                    </a:p>
                  </a:txBody>
                  <a:tcPr/>
                </a:tc>
                <a:extLst>
                  <a:ext uri="{0D108BD9-81ED-4DB2-BD59-A6C34878D82A}">
                    <a16:rowId xmlns:a16="http://schemas.microsoft.com/office/drawing/2014/main" val="2543836245"/>
                  </a:ext>
                </a:extLst>
              </a:tr>
              <a:tr h="420201">
                <a:tc>
                  <a:txBody>
                    <a:bodyPr/>
                    <a:lstStyle/>
                    <a:p>
                      <a:endParaRPr lang="en-US" sz="1600">
                        <a:highlight>
                          <a:srgbClr val="FFFF00"/>
                        </a:highlight>
                      </a:endParaRPr>
                    </a:p>
                  </a:txBody>
                  <a:tcPr/>
                </a:tc>
                <a:tc>
                  <a:txBody>
                    <a:bodyPr/>
                    <a:lstStyle/>
                    <a:p>
                      <a:r>
                        <a:rPr lang="en-US" sz="1600"/>
                        <a:t>Get access to your profile</a:t>
                      </a:r>
                    </a:p>
                  </a:txBody>
                  <a:tcPr/>
                </a:tc>
                <a:tc>
                  <a:txBody>
                    <a:bodyPr/>
                    <a:lstStyle/>
                    <a:p>
                      <a:endParaRPr lang="en-US" sz="1600">
                        <a:highlight>
                          <a:srgbClr val="FFFF00"/>
                        </a:highlight>
                      </a:endParaRPr>
                    </a:p>
                  </a:txBody>
                  <a:tcPr/>
                </a:tc>
                <a:tc>
                  <a:txBody>
                    <a:bodyPr/>
                    <a:lstStyle/>
                    <a:p>
                      <a:r>
                        <a:rPr lang="en-US" sz="1600"/>
                        <a:t>1</a:t>
                      </a:r>
                    </a:p>
                  </a:txBody>
                  <a:tcPr/>
                </a:tc>
                <a:tc>
                  <a:txBody>
                    <a:bodyPr/>
                    <a:lstStyle/>
                    <a:p>
                      <a:r>
                        <a:rPr lang="en-US" sz="1600"/>
                        <a:t>1</a:t>
                      </a:r>
                    </a:p>
                  </a:txBody>
                  <a:tcPr/>
                </a:tc>
                <a:extLst>
                  <a:ext uri="{0D108BD9-81ED-4DB2-BD59-A6C34878D82A}">
                    <a16:rowId xmlns:a16="http://schemas.microsoft.com/office/drawing/2014/main" val="3977063241"/>
                  </a:ext>
                </a:extLst>
              </a:tr>
              <a:tr h="420269">
                <a:tc>
                  <a:txBody>
                    <a:bodyPr/>
                    <a:lstStyle/>
                    <a:p>
                      <a:endParaRPr lang="en-US" sz="1600">
                        <a:highlight>
                          <a:srgbClr val="FFFF00"/>
                        </a:highlight>
                      </a:endParaRPr>
                    </a:p>
                  </a:txBody>
                  <a:tcPr/>
                </a:tc>
                <a:tc>
                  <a:txBody>
                    <a:bodyPr/>
                    <a:lstStyle/>
                    <a:p>
                      <a:r>
                        <a:rPr lang="en-US" sz="1600"/>
                        <a:t>Mark a workout as complete</a:t>
                      </a:r>
                    </a:p>
                  </a:txBody>
                  <a:tcPr/>
                </a:tc>
                <a:tc>
                  <a:txBody>
                    <a:bodyPr/>
                    <a:lstStyle/>
                    <a:p>
                      <a:endParaRPr lang="en-US" sz="1600">
                        <a:highlight>
                          <a:srgbClr val="FFFF00"/>
                        </a:highlight>
                      </a:endParaRPr>
                    </a:p>
                  </a:txBody>
                  <a:tcPr/>
                </a:tc>
                <a:tc>
                  <a:txBody>
                    <a:bodyPr/>
                    <a:lstStyle/>
                    <a:p>
                      <a:r>
                        <a:rPr lang="en-US" sz="1600"/>
                        <a:t>1</a:t>
                      </a:r>
                    </a:p>
                  </a:txBody>
                  <a:tcPr/>
                </a:tc>
                <a:tc>
                  <a:txBody>
                    <a:bodyPr/>
                    <a:lstStyle/>
                    <a:p>
                      <a:r>
                        <a:rPr lang="en-US" sz="1600"/>
                        <a:t>1</a:t>
                      </a:r>
                    </a:p>
                  </a:txBody>
                  <a:tcPr/>
                </a:tc>
                <a:extLst>
                  <a:ext uri="{0D108BD9-81ED-4DB2-BD59-A6C34878D82A}">
                    <a16:rowId xmlns:a16="http://schemas.microsoft.com/office/drawing/2014/main" val="3226489159"/>
                  </a:ext>
                </a:extLst>
              </a:tr>
              <a:tr h="420268">
                <a:tc>
                  <a:txBody>
                    <a:bodyPr/>
                    <a:lstStyle/>
                    <a:p>
                      <a:pPr lvl="0">
                        <a:buNone/>
                      </a:pPr>
                      <a:endParaRPr lang="en-US" sz="1600">
                        <a:highlight>
                          <a:srgbClr val="FFFF00"/>
                        </a:highlight>
                      </a:endParaRPr>
                    </a:p>
                  </a:txBody>
                  <a:tcPr/>
                </a:tc>
                <a:tc>
                  <a:txBody>
                    <a:bodyPr/>
                    <a:lstStyle/>
                    <a:p>
                      <a:pPr lvl="0">
                        <a:buNone/>
                      </a:pPr>
                      <a:r>
                        <a:rPr lang="en-US" sz="1600"/>
                        <a:t>Ensure that the completed workouts are updated for each account</a:t>
                      </a:r>
                    </a:p>
                  </a:txBody>
                  <a:tcPr/>
                </a:tc>
                <a:tc>
                  <a:txBody>
                    <a:bodyPr/>
                    <a:lstStyle/>
                    <a:p>
                      <a:pPr lvl="0">
                        <a:buNone/>
                      </a:pPr>
                      <a:endParaRPr lang="en-US" sz="1600">
                        <a:highlight>
                          <a:srgbClr val="FFFF00"/>
                        </a:highlight>
                      </a:endParaRPr>
                    </a:p>
                  </a:txBody>
                  <a:tcPr/>
                </a:tc>
                <a:tc>
                  <a:txBody>
                    <a:bodyPr/>
                    <a:lstStyle/>
                    <a:p>
                      <a:pPr lvl="0">
                        <a:buNone/>
                      </a:pPr>
                      <a:r>
                        <a:rPr lang="en-US" sz="1600"/>
                        <a:t>1</a:t>
                      </a:r>
                    </a:p>
                  </a:txBody>
                  <a:tcPr/>
                </a:tc>
                <a:tc>
                  <a:txBody>
                    <a:bodyPr/>
                    <a:lstStyle/>
                    <a:p>
                      <a:pPr lvl="0">
                        <a:buNone/>
                      </a:pPr>
                      <a:r>
                        <a:rPr lang="en-US" sz="1600"/>
                        <a:t>1</a:t>
                      </a:r>
                    </a:p>
                  </a:txBody>
                  <a:tcPr/>
                </a:tc>
                <a:extLst>
                  <a:ext uri="{0D108BD9-81ED-4DB2-BD59-A6C34878D82A}">
                    <a16:rowId xmlns:a16="http://schemas.microsoft.com/office/drawing/2014/main" val="633525834"/>
                  </a:ext>
                </a:extLst>
              </a:tr>
            </a:tbl>
          </a:graphicData>
        </a:graphic>
      </p:graphicFrame>
    </p:spTree>
    <p:extLst>
      <p:ext uri="{BB962C8B-B14F-4D97-AF65-F5344CB8AC3E}">
        <p14:creationId xmlns:p14="http://schemas.microsoft.com/office/powerpoint/2010/main" val="30023224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44B0BD4F-42ED-EA10-83D3-1D6EC924677E}"/>
              </a:ext>
            </a:extLst>
          </p:cNvPr>
          <p:cNvSpPr>
            <a:spLocks noGrp="1"/>
          </p:cNvSpPr>
          <p:nvPr>
            <p:ph type="ftr" sz="quarter" idx="3"/>
          </p:nvPr>
        </p:nvSpPr>
        <p:spPr/>
        <p:txBody>
          <a:bodyPr/>
          <a:lstStyle/>
          <a:p>
            <a:r>
              <a:rPr lang="en-US"/>
              <a:t>8020FIT.ai</a:t>
            </a:r>
          </a:p>
        </p:txBody>
      </p:sp>
      <p:sp>
        <p:nvSpPr>
          <p:cNvPr id="5" name="Slide Number Placeholder 4">
            <a:extLst>
              <a:ext uri="{FF2B5EF4-FFF2-40B4-BE49-F238E27FC236}">
                <a16:creationId xmlns:a16="http://schemas.microsoft.com/office/drawing/2014/main" id="{2D7C1DC6-D2EF-41E1-8533-C0C0C08D0524}"/>
              </a:ext>
            </a:extLst>
          </p:cNvPr>
          <p:cNvSpPr>
            <a:spLocks noGrp="1"/>
          </p:cNvSpPr>
          <p:nvPr>
            <p:ph type="sldNum" sz="quarter" idx="4"/>
          </p:nvPr>
        </p:nvSpPr>
        <p:spPr/>
        <p:txBody>
          <a:bodyPr/>
          <a:lstStyle/>
          <a:p>
            <a:fld id="{294A09A9-5501-47C1-A89A-A340965A2BE2}" type="slidenum">
              <a:rPr lang="en-US" smtClean="0"/>
              <a:pPr/>
              <a:t>4</a:t>
            </a:fld>
            <a:endParaRPr lang="en-US"/>
          </a:p>
        </p:txBody>
      </p:sp>
      <p:sp>
        <p:nvSpPr>
          <p:cNvPr id="32" name="Title 31">
            <a:extLst>
              <a:ext uri="{FF2B5EF4-FFF2-40B4-BE49-F238E27FC236}">
                <a16:creationId xmlns:a16="http://schemas.microsoft.com/office/drawing/2014/main" id="{C277D4D3-3FBF-B513-F458-DF10D4C2CC4C}"/>
              </a:ext>
            </a:extLst>
          </p:cNvPr>
          <p:cNvSpPr>
            <a:spLocks noGrp="1"/>
          </p:cNvSpPr>
          <p:nvPr>
            <p:ph type="title" idx="4294967295"/>
          </p:nvPr>
        </p:nvSpPr>
        <p:spPr>
          <a:xfrm>
            <a:off x="-1" y="712788"/>
            <a:ext cx="6688667" cy="1436687"/>
          </a:xfrm>
        </p:spPr>
        <p:txBody>
          <a:bodyPr>
            <a:normAutofit fontScale="90000"/>
          </a:bodyPr>
          <a:lstStyle/>
          <a:p>
            <a:r>
              <a:rPr lang="en-US"/>
              <a:t>MEET THE FITFORCE</a:t>
            </a:r>
            <a:br>
              <a:rPr lang="en-US"/>
            </a:br>
            <a:r>
              <a:rPr lang="en-US"/>
              <a:t>TEAM</a:t>
            </a:r>
          </a:p>
        </p:txBody>
      </p:sp>
      <p:pic>
        <p:nvPicPr>
          <p:cNvPr id="3" name="Picture 2" descr="A close-up of a person smiling&#10;&#10;Description automatically generated">
            <a:extLst>
              <a:ext uri="{FF2B5EF4-FFF2-40B4-BE49-F238E27FC236}">
                <a16:creationId xmlns:a16="http://schemas.microsoft.com/office/drawing/2014/main" id="{4FC36749-3677-875C-8F6F-D979B6D9A5D8}"/>
              </a:ext>
            </a:extLst>
          </p:cNvPr>
          <p:cNvPicPr>
            <a:picLocks noChangeAspect="1"/>
          </p:cNvPicPr>
          <p:nvPr/>
        </p:nvPicPr>
        <p:blipFill>
          <a:blip r:embed="rId2"/>
          <a:stretch>
            <a:fillRect/>
          </a:stretch>
        </p:blipFill>
        <p:spPr>
          <a:xfrm>
            <a:off x="5511800" y="2245783"/>
            <a:ext cx="1168399" cy="2366433"/>
          </a:xfrm>
          <a:prstGeom prst="rect">
            <a:avLst/>
          </a:prstGeom>
        </p:spPr>
      </p:pic>
      <p:sp>
        <p:nvSpPr>
          <p:cNvPr id="6" name="Text Placeholder 124">
            <a:extLst>
              <a:ext uri="{FF2B5EF4-FFF2-40B4-BE49-F238E27FC236}">
                <a16:creationId xmlns:a16="http://schemas.microsoft.com/office/drawing/2014/main" id="{4C82E77B-C541-D147-9CEF-CF0E3F4B56E8}"/>
              </a:ext>
            </a:extLst>
          </p:cNvPr>
          <p:cNvSpPr txBox="1">
            <a:spLocks/>
          </p:cNvSpPr>
          <p:nvPr/>
        </p:nvSpPr>
        <p:spPr>
          <a:xfrm>
            <a:off x="5305212" y="4692650"/>
            <a:ext cx="2106507" cy="43044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b="1"/>
              <a:t>ROHAN PATEL</a:t>
            </a:r>
          </a:p>
        </p:txBody>
      </p:sp>
      <p:sp>
        <p:nvSpPr>
          <p:cNvPr id="8" name="TextBox 7">
            <a:extLst>
              <a:ext uri="{FF2B5EF4-FFF2-40B4-BE49-F238E27FC236}">
                <a16:creationId xmlns:a16="http://schemas.microsoft.com/office/drawing/2014/main" id="{260731BA-BA85-36F2-1AAE-A1CDF6711E04}"/>
              </a:ext>
            </a:extLst>
          </p:cNvPr>
          <p:cNvSpPr txBox="1"/>
          <p:nvPr/>
        </p:nvSpPr>
        <p:spPr>
          <a:xfrm>
            <a:off x="5269784" y="4926530"/>
            <a:ext cx="6096000" cy="276999"/>
          </a:xfrm>
          <a:prstGeom prst="rect">
            <a:avLst/>
          </a:prstGeom>
          <a:noFill/>
        </p:spPr>
        <p:txBody>
          <a:bodyPr wrap="square">
            <a:spAutoFit/>
          </a:bodyPr>
          <a:lstStyle/>
          <a:p>
            <a:r>
              <a:rPr lang="en-US" sz="1200">
                <a:solidFill>
                  <a:schemeClr val="bg1"/>
                </a:solidFill>
              </a:rPr>
              <a:t>Back End Developer</a:t>
            </a:r>
          </a:p>
        </p:txBody>
      </p:sp>
    </p:spTree>
    <p:extLst>
      <p:ext uri="{BB962C8B-B14F-4D97-AF65-F5344CB8AC3E}">
        <p14:creationId xmlns:p14="http://schemas.microsoft.com/office/powerpoint/2010/main" val="316656725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0603D-8E1F-2CEB-26BB-C2B34BFF72BD}"/>
              </a:ext>
            </a:extLst>
          </p:cNvPr>
          <p:cNvSpPr>
            <a:spLocks noGrp="1"/>
          </p:cNvSpPr>
          <p:nvPr>
            <p:ph type="title"/>
          </p:nvPr>
        </p:nvSpPr>
        <p:spPr>
          <a:xfrm>
            <a:off x="605790" y="381001"/>
            <a:ext cx="8839767" cy="864140"/>
          </a:xfrm>
        </p:spPr>
        <p:txBody>
          <a:bodyPr/>
          <a:lstStyle/>
          <a:p>
            <a:r>
              <a:rPr lang="en-US">
                <a:ln w="15875">
                  <a:solidFill>
                    <a:srgbClr val="FFFFFF"/>
                  </a:solidFill>
                </a:ln>
                <a:solidFill>
                  <a:schemeClr val="bg2"/>
                </a:solidFill>
              </a:rPr>
              <a:t>Team Velocity</a:t>
            </a:r>
            <a:endParaRPr lang="en-US">
              <a:solidFill>
                <a:schemeClr val="bg2"/>
              </a:solidFill>
            </a:endParaRPr>
          </a:p>
        </p:txBody>
      </p:sp>
      <p:sp>
        <p:nvSpPr>
          <p:cNvPr id="3" name="Footer Placeholder 2">
            <a:extLst>
              <a:ext uri="{FF2B5EF4-FFF2-40B4-BE49-F238E27FC236}">
                <a16:creationId xmlns:a16="http://schemas.microsoft.com/office/drawing/2014/main" id="{A00CCB4B-33D5-2F13-961C-FCCFA7FF9074}"/>
              </a:ext>
            </a:extLst>
          </p:cNvPr>
          <p:cNvSpPr>
            <a:spLocks noGrp="1"/>
          </p:cNvSpPr>
          <p:nvPr>
            <p:ph type="ftr" sz="quarter" idx="10"/>
          </p:nvPr>
        </p:nvSpPr>
        <p:spPr/>
        <p:txBody>
          <a:bodyPr/>
          <a:lstStyle/>
          <a:p>
            <a:r>
              <a:rPr lang="en-US"/>
              <a:t>Fitness Presentation</a:t>
            </a:r>
          </a:p>
        </p:txBody>
      </p:sp>
      <p:sp>
        <p:nvSpPr>
          <p:cNvPr id="4" name="Slide Number Placeholder 3">
            <a:extLst>
              <a:ext uri="{FF2B5EF4-FFF2-40B4-BE49-F238E27FC236}">
                <a16:creationId xmlns:a16="http://schemas.microsoft.com/office/drawing/2014/main" id="{CA8E53E8-3120-F42F-235D-7E168F5405E1}"/>
              </a:ext>
            </a:extLst>
          </p:cNvPr>
          <p:cNvSpPr>
            <a:spLocks noGrp="1"/>
          </p:cNvSpPr>
          <p:nvPr>
            <p:ph type="sldNum" sz="quarter" idx="11"/>
          </p:nvPr>
        </p:nvSpPr>
        <p:spPr/>
        <p:txBody>
          <a:bodyPr/>
          <a:lstStyle/>
          <a:p>
            <a:fld id="{294A09A9-5501-47C1-A89A-A340965A2BE2}" type="slidenum">
              <a:rPr lang="en-US" smtClean="0"/>
              <a:pPr/>
              <a:t>40</a:t>
            </a:fld>
            <a:endParaRPr lang="en-US"/>
          </a:p>
        </p:txBody>
      </p:sp>
      <p:sp>
        <p:nvSpPr>
          <p:cNvPr id="7" name="TextBox 6">
            <a:extLst>
              <a:ext uri="{FF2B5EF4-FFF2-40B4-BE49-F238E27FC236}">
                <a16:creationId xmlns:a16="http://schemas.microsoft.com/office/drawing/2014/main" id="{65882F73-670E-F49C-C6FE-73F32C285EAD}"/>
              </a:ext>
            </a:extLst>
          </p:cNvPr>
          <p:cNvSpPr txBox="1"/>
          <p:nvPr/>
        </p:nvSpPr>
        <p:spPr>
          <a:xfrm>
            <a:off x="641275" y="1476875"/>
            <a:ext cx="9638557"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bg1"/>
                </a:solidFill>
              </a:rPr>
              <a:t>Sprint 1 Velocity</a:t>
            </a:r>
          </a:p>
          <a:p>
            <a:endParaRPr lang="en-US">
              <a:solidFill>
                <a:schemeClr val="bg1"/>
              </a:solidFill>
            </a:endParaRPr>
          </a:p>
          <a:p>
            <a:r>
              <a:rPr lang="en-US">
                <a:solidFill>
                  <a:schemeClr val="bg1"/>
                </a:solidFill>
              </a:rPr>
              <a:t>Total Story Points: 61</a:t>
            </a:r>
          </a:p>
          <a:p>
            <a:endParaRPr lang="en-US">
              <a:solidFill>
                <a:schemeClr val="bg1"/>
              </a:solidFill>
            </a:endParaRPr>
          </a:p>
          <a:p>
            <a:r>
              <a:rPr lang="en-US">
                <a:solidFill>
                  <a:schemeClr val="bg1"/>
                </a:solidFill>
              </a:rPr>
              <a:t>Velocity: 53 story points completed.</a:t>
            </a:r>
          </a:p>
        </p:txBody>
      </p:sp>
    </p:spTree>
    <p:extLst>
      <p:ext uri="{BB962C8B-B14F-4D97-AF65-F5344CB8AC3E}">
        <p14:creationId xmlns:p14="http://schemas.microsoft.com/office/powerpoint/2010/main" val="23447878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D71847-A7EE-7670-C27F-717561BE445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326ADC9-9232-B217-B59C-C3542EB9FACD}"/>
              </a:ext>
            </a:extLst>
          </p:cNvPr>
          <p:cNvSpPr>
            <a:spLocks noGrp="1"/>
          </p:cNvSpPr>
          <p:nvPr>
            <p:ph type="title"/>
          </p:nvPr>
        </p:nvSpPr>
        <p:spPr>
          <a:xfrm>
            <a:off x="605790" y="381001"/>
            <a:ext cx="8839767" cy="864140"/>
          </a:xfrm>
        </p:spPr>
        <p:txBody>
          <a:bodyPr/>
          <a:lstStyle/>
          <a:p>
            <a:r>
              <a:rPr lang="en-US">
                <a:solidFill>
                  <a:schemeClr val="bg2"/>
                </a:solidFill>
              </a:rPr>
              <a:t>Committed Ratio</a:t>
            </a:r>
          </a:p>
        </p:txBody>
      </p:sp>
      <p:sp>
        <p:nvSpPr>
          <p:cNvPr id="3" name="Footer Placeholder 2">
            <a:extLst>
              <a:ext uri="{FF2B5EF4-FFF2-40B4-BE49-F238E27FC236}">
                <a16:creationId xmlns:a16="http://schemas.microsoft.com/office/drawing/2014/main" id="{D2C26CF2-CD01-560D-914D-07E49E098135}"/>
              </a:ext>
            </a:extLst>
          </p:cNvPr>
          <p:cNvSpPr>
            <a:spLocks noGrp="1"/>
          </p:cNvSpPr>
          <p:nvPr>
            <p:ph type="ftr" sz="quarter" idx="10"/>
          </p:nvPr>
        </p:nvSpPr>
        <p:spPr/>
        <p:txBody>
          <a:bodyPr/>
          <a:lstStyle/>
          <a:p>
            <a:r>
              <a:rPr lang="en-US"/>
              <a:t>Fitness Presentation</a:t>
            </a:r>
          </a:p>
        </p:txBody>
      </p:sp>
      <p:sp>
        <p:nvSpPr>
          <p:cNvPr id="4" name="Slide Number Placeholder 3">
            <a:extLst>
              <a:ext uri="{FF2B5EF4-FFF2-40B4-BE49-F238E27FC236}">
                <a16:creationId xmlns:a16="http://schemas.microsoft.com/office/drawing/2014/main" id="{98E4A85B-94D7-B0CB-B286-8D05F28C6D56}"/>
              </a:ext>
            </a:extLst>
          </p:cNvPr>
          <p:cNvSpPr>
            <a:spLocks noGrp="1"/>
          </p:cNvSpPr>
          <p:nvPr>
            <p:ph type="sldNum" sz="quarter" idx="11"/>
          </p:nvPr>
        </p:nvSpPr>
        <p:spPr/>
        <p:txBody>
          <a:bodyPr/>
          <a:lstStyle/>
          <a:p>
            <a:fld id="{294A09A9-5501-47C1-A89A-A340965A2BE2}" type="slidenum">
              <a:rPr lang="en-US" smtClean="0"/>
              <a:pPr/>
              <a:t>41</a:t>
            </a:fld>
            <a:endParaRPr lang="en-US"/>
          </a:p>
        </p:txBody>
      </p:sp>
      <p:pic>
        <p:nvPicPr>
          <p:cNvPr id="5" name="Picture 4">
            <a:extLst>
              <a:ext uri="{FF2B5EF4-FFF2-40B4-BE49-F238E27FC236}">
                <a16:creationId xmlns:a16="http://schemas.microsoft.com/office/drawing/2014/main" id="{D59E8074-8022-4A91-A569-D5612DD78EED}"/>
              </a:ext>
            </a:extLst>
          </p:cNvPr>
          <p:cNvPicPr>
            <a:picLocks noChangeAspect="1"/>
          </p:cNvPicPr>
          <p:nvPr/>
        </p:nvPicPr>
        <p:blipFill>
          <a:blip r:embed="rId2"/>
          <a:stretch>
            <a:fillRect/>
          </a:stretch>
        </p:blipFill>
        <p:spPr>
          <a:xfrm>
            <a:off x="1449421" y="1312502"/>
            <a:ext cx="8949481" cy="4864461"/>
          </a:xfrm>
          <a:prstGeom prst="rect">
            <a:avLst/>
          </a:prstGeom>
        </p:spPr>
      </p:pic>
    </p:spTree>
    <p:extLst>
      <p:ext uri="{BB962C8B-B14F-4D97-AF65-F5344CB8AC3E}">
        <p14:creationId xmlns:p14="http://schemas.microsoft.com/office/powerpoint/2010/main" val="93578779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B69856-D6D3-AD47-CBCA-32E86A46FF6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A72E7B7-FB0D-1643-9753-7E6061A6ED11}"/>
              </a:ext>
            </a:extLst>
          </p:cNvPr>
          <p:cNvSpPr>
            <a:spLocks noGrp="1"/>
          </p:cNvSpPr>
          <p:nvPr>
            <p:ph type="title"/>
          </p:nvPr>
        </p:nvSpPr>
        <p:spPr>
          <a:xfrm>
            <a:off x="204377" y="108627"/>
            <a:ext cx="9834568" cy="630675"/>
          </a:xfrm>
        </p:spPr>
        <p:txBody>
          <a:bodyPr>
            <a:normAutofit fontScale="90000"/>
          </a:bodyPr>
          <a:lstStyle/>
          <a:p>
            <a:r>
              <a:rPr lang="en-US">
                <a:solidFill>
                  <a:schemeClr val="bg2"/>
                </a:solidFill>
              </a:rPr>
              <a:t>Sprint 1 Burndown Chart</a:t>
            </a:r>
          </a:p>
        </p:txBody>
      </p:sp>
      <p:sp>
        <p:nvSpPr>
          <p:cNvPr id="3" name="Footer Placeholder 2">
            <a:extLst>
              <a:ext uri="{FF2B5EF4-FFF2-40B4-BE49-F238E27FC236}">
                <a16:creationId xmlns:a16="http://schemas.microsoft.com/office/drawing/2014/main" id="{BCA15D53-D5D9-D747-9726-7E542DADF28A}"/>
              </a:ext>
            </a:extLst>
          </p:cNvPr>
          <p:cNvSpPr>
            <a:spLocks noGrp="1"/>
          </p:cNvSpPr>
          <p:nvPr>
            <p:ph type="ftr" sz="quarter" idx="10"/>
          </p:nvPr>
        </p:nvSpPr>
        <p:spPr/>
        <p:txBody>
          <a:bodyPr/>
          <a:lstStyle/>
          <a:p>
            <a:r>
              <a:rPr lang="en-US"/>
              <a:t>Fitness Presentation</a:t>
            </a:r>
          </a:p>
        </p:txBody>
      </p:sp>
      <p:sp>
        <p:nvSpPr>
          <p:cNvPr id="4" name="Slide Number Placeholder 3">
            <a:extLst>
              <a:ext uri="{FF2B5EF4-FFF2-40B4-BE49-F238E27FC236}">
                <a16:creationId xmlns:a16="http://schemas.microsoft.com/office/drawing/2014/main" id="{FEB30B40-F51B-30A8-A048-91A72369C94E}"/>
              </a:ext>
            </a:extLst>
          </p:cNvPr>
          <p:cNvSpPr>
            <a:spLocks noGrp="1"/>
          </p:cNvSpPr>
          <p:nvPr>
            <p:ph type="sldNum" sz="quarter" idx="11"/>
          </p:nvPr>
        </p:nvSpPr>
        <p:spPr/>
        <p:txBody>
          <a:bodyPr/>
          <a:lstStyle/>
          <a:p>
            <a:fld id="{294A09A9-5501-47C1-A89A-A340965A2BE2}" type="slidenum">
              <a:rPr lang="en-US" smtClean="0"/>
              <a:pPr/>
              <a:t>42</a:t>
            </a:fld>
            <a:endParaRPr lang="en-US"/>
          </a:p>
        </p:txBody>
      </p:sp>
      <p:pic>
        <p:nvPicPr>
          <p:cNvPr id="6" name="Picture 5">
            <a:extLst>
              <a:ext uri="{FF2B5EF4-FFF2-40B4-BE49-F238E27FC236}">
                <a16:creationId xmlns:a16="http://schemas.microsoft.com/office/drawing/2014/main" id="{5DB1656B-5840-117A-A5B7-44D30032033D}"/>
              </a:ext>
            </a:extLst>
          </p:cNvPr>
          <p:cNvPicPr>
            <a:picLocks noChangeAspect="1"/>
          </p:cNvPicPr>
          <p:nvPr/>
        </p:nvPicPr>
        <p:blipFill>
          <a:blip r:embed="rId2"/>
          <a:stretch>
            <a:fillRect/>
          </a:stretch>
        </p:blipFill>
        <p:spPr>
          <a:xfrm>
            <a:off x="1974932" y="763243"/>
            <a:ext cx="8242136" cy="5413720"/>
          </a:xfrm>
          <a:prstGeom prst="rect">
            <a:avLst/>
          </a:prstGeom>
        </p:spPr>
      </p:pic>
    </p:spTree>
    <p:extLst>
      <p:ext uri="{BB962C8B-B14F-4D97-AF65-F5344CB8AC3E}">
        <p14:creationId xmlns:p14="http://schemas.microsoft.com/office/powerpoint/2010/main" val="137685775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026504E-1B13-2B75-9079-93196400BD2C}"/>
              </a:ext>
            </a:extLst>
          </p:cNvPr>
          <p:cNvSpPr>
            <a:spLocks noGrp="1"/>
          </p:cNvSpPr>
          <p:nvPr>
            <p:ph type="title"/>
          </p:nvPr>
        </p:nvSpPr>
        <p:spPr/>
        <p:txBody>
          <a:bodyPr/>
          <a:lstStyle/>
          <a:p>
            <a:r>
              <a:rPr lang="en-US"/>
              <a:t>Retrospective</a:t>
            </a:r>
          </a:p>
        </p:txBody>
      </p:sp>
      <p:sp>
        <p:nvSpPr>
          <p:cNvPr id="9" name="Text Placeholder 8">
            <a:extLst>
              <a:ext uri="{FF2B5EF4-FFF2-40B4-BE49-F238E27FC236}">
                <a16:creationId xmlns:a16="http://schemas.microsoft.com/office/drawing/2014/main" id="{21C9E939-A199-FD75-27EB-189B82458F23}"/>
              </a:ext>
            </a:extLst>
          </p:cNvPr>
          <p:cNvSpPr>
            <a:spLocks noGrp="1"/>
          </p:cNvSpPr>
          <p:nvPr>
            <p:ph type="body" sz="quarter" idx="14"/>
          </p:nvPr>
        </p:nvSpPr>
        <p:spPr/>
        <p:txBody>
          <a:bodyPr/>
          <a:lstStyle/>
          <a:p>
            <a:r>
              <a:rPr lang="en-US"/>
              <a:t>Retrospective</a:t>
            </a:r>
          </a:p>
        </p:txBody>
      </p:sp>
      <p:sp>
        <p:nvSpPr>
          <p:cNvPr id="10" name="Text Placeholder 9">
            <a:extLst>
              <a:ext uri="{FF2B5EF4-FFF2-40B4-BE49-F238E27FC236}">
                <a16:creationId xmlns:a16="http://schemas.microsoft.com/office/drawing/2014/main" id="{960DF931-8100-1FA8-201D-6A8E05C1A373}"/>
              </a:ext>
            </a:extLst>
          </p:cNvPr>
          <p:cNvSpPr>
            <a:spLocks noGrp="1"/>
          </p:cNvSpPr>
          <p:nvPr>
            <p:ph type="body" sz="quarter" idx="15"/>
          </p:nvPr>
        </p:nvSpPr>
        <p:spPr/>
        <p:txBody>
          <a:bodyPr/>
          <a:lstStyle/>
          <a:p>
            <a:r>
              <a:rPr lang="en-US"/>
              <a:t>retrospective</a:t>
            </a:r>
          </a:p>
        </p:txBody>
      </p:sp>
      <p:sp>
        <p:nvSpPr>
          <p:cNvPr id="18" name="Text Placeholder 17">
            <a:extLst>
              <a:ext uri="{FF2B5EF4-FFF2-40B4-BE49-F238E27FC236}">
                <a16:creationId xmlns:a16="http://schemas.microsoft.com/office/drawing/2014/main" id="{046CA5BB-7A3D-7780-F78A-AA1250DD3553}"/>
              </a:ext>
            </a:extLst>
          </p:cNvPr>
          <p:cNvSpPr>
            <a:spLocks noGrp="1"/>
          </p:cNvSpPr>
          <p:nvPr>
            <p:ph type="body" idx="1"/>
          </p:nvPr>
        </p:nvSpPr>
        <p:spPr/>
        <p:txBody>
          <a:bodyPr/>
          <a:lstStyle/>
          <a:p>
            <a:r>
              <a:rPr lang="en-US" sz="2000" b="1" spc="100">
                <a:solidFill>
                  <a:schemeClr val="accent1"/>
                </a:solidFill>
                <a:latin typeface="Univers Condensed" panose="020B0506020202050204" pitchFamily="34" charset="0"/>
              </a:rPr>
              <a:t>Good</a:t>
            </a:r>
          </a:p>
        </p:txBody>
      </p:sp>
      <p:sp>
        <p:nvSpPr>
          <p:cNvPr id="19" name="Content Placeholder 18">
            <a:extLst>
              <a:ext uri="{FF2B5EF4-FFF2-40B4-BE49-F238E27FC236}">
                <a16:creationId xmlns:a16="http://schemas.microsoft.com/office/drawing/2014/main" id="{5C323BF6-24BB-4091-A40F-9741EDCDA966}"/>
              </a:ext>
            </a:extLst>
          </p:cNvPr>
          <p:cNvSpPr>
            <a:spLocks noGrp="1"/>
          </p:cNvSpPr>
          <p:nvPr>
            <p:ph sz="half" idx="2"/>
          </p:nvPr>
        </p:nvSpPr>
        <p:spPr/>
        <p:txBody>
          <a:bodyPr>
            <a:normAutofit lnSpcReduction="10000"/>
          </a:bodyPr>
          <a:lstStyle/>
          <a:p>
            <a:pPr>
              <a:buFont typeface="Courier New" panose="02070309020205020404" pitchFamily="49" charset="0"/>
              <a:buChar char="o"/>
            </a:pPr>
            <a:r>
              <a:rPr lang="en-US" sz="1800">
                <a:latin typeface="Univers Condensed" panose="020B0506020202050204" pitchFamily="34" charset="0"/>
                <a:ea typeface="+mn-lt"/>
                <a:cs typeface="+mn-lt"/>
              </a:rPr>
              <a:t>Flexibility </a:t>
            </a:r>
            <a:r>
              <a:rPr lang="en-US">
                <a:latin typeface="Univers Condensed" panose="020B0506020202050204" pitchFamily="34" charset="0"/>
                <a:ea typeface="+mn-lt"/>
                <a:cs typeface="+mn-lt"/>
              </a:rPr>
              <a:t>for group meetings</a:t>
            </a:r>
            <a:endParaRPr lang="en-US" sz="1800">
              <a:latin typeface="Univers Condensed" panose="020B0506020202050204" pitchFamily="34" charset="0"/>
            </a:endParaRPr>
          </a:p>
          <a:p>
            <a:pPr>
              <a:buFont typeface="Courier New" panose="02070309020205020404" pitchFamily="49" charset="0"/>
              <a:buChar char="o"/>
            </a:pPr>
            <a:r>
              <a:rPr lang="en-US" sz="1800">
                <a:latin typeface="Univers Condensed" panose="020B0506020202050204" pitchFamily="34" charset="0"/>
                <a:ea typeface="+mn-lt"/>
                <a:cs typeface="+mn-lt"/>
              </a:rPr>
              <a:t>Assigned role</a:t>
            </a:r>
            <a:r>
              <a:rPr lang="en-US">
                <a:latin typeface="Univers Condensed" panose="020B0506020202050204" pitchFamily="34" charset="0"/>
                <a:ea typeface="+mn-lt"/>
                <a:cs typeface="+mn-lt"/>
              </a:rPr>
              <a:t>s and responsibilities based off strengths</a:t>
            </a:r>
            <a:endParaRPr lang="en-US" sz="1800">
              <a:latin typeface="Univers Condensed" panose="020B0506020202050204" pitchFamily="34" charset="0"/>
              <a:ea typeface="+mn-lt"/>
              <a:cs typeface="+mn-lt"/>
            </a:endParaRPr>
          </a:p>
          <a:p>
            <a:pPr>
              <a:buFont typeface="Courier New" panose="02070309020205020404" pitchFamily="49" charset="0"/>
              <a:buChar char="o"/>
            </a:pPr>
            <a:r>
              <a:rPr lang="en-US">
                <a:latin typeface="Univers Condensed" panose="020B0506020202050204" pitchFamily="34" charset="0"/>
                <a:ea typeface="+mn-lt"/>
                <a:cs typeface="+mn-lt"/>
              </a:rPr>
              <a:t>We were good at looking from a macro perspective on webapp features</a:t>
            </a:r>
            <a:endParaRPr lang="en-US" sz="1800">
              <a:latin typeface="Univers Condensed" panose="020B0506020202050204" pitchFamily="34" charset="0"/>
            </a:endParaRPr>
          </a:p>
          <a:p>
            <a:endParaRPr lang="en-US"/>
          </a:p>
        </p:txBody>
      </p:sp>
      <p:sp>
        <p:nvSpPr>
          <p:cNvPr id="20" name="Text Placeholder 19">
            <a:extLst>
              <a:ext uri="{FF2B5EF4-FFF2-40B4-BE49-F238E27FC236}">
                <a16:creationId xmlns:a16="http://schemas.microsoft.com/office/drawing/2014/main" id="{F50660CC-39CF-27BD-D56E-34A0F90B479C}"/>
              </a:ext>
            </a:extLst>
          </p:cNvPr>
          <p:cNvSpPr>
            <a:spLocks noGrp="1"/>
          </p:cNvSpPr>
          <p:nvPr>
            <p:ph type="body" sz="quarter" idx="3"/>
          </p:nvPr>
        </p:nvSpPr>
        <p:spPr/>
        <p:txBody>
          <a:bodyPr/>
          <a:lstStyle/>
          <a:p>
            <a:r>
              <a:rPr lang="en-US">
                <a:latin typeface="Univers Condensed" panose="020B0506020202050204" pitchFamily="34" charset="0"/>
              </a:rPr>
              <a:t>Bad</a:t>
            </a:r>
            <a:endParaRPr lang="en-US" sz="2000" b="1" spc="100">
              <a:solidFill>
                <a:schemeClr val="accent1"/>
              </a:solidFill>
              <a:latin typeface="Univers Condensed" panose="020B0506020202050204" pitchFamily="34" charset="0"/>
            </a:endParaRPr>
          </a:p>
        </p:txBody>
      </p:sp>
      <p:sp>
        <p:nvSpPr>
          <p:cNvPr id="21" name="Content Placeholder 20">
            <a:extLst>
              <a:ext uri="{FF2B5EF4-FFF2-40B4-BE49-F238E27FC236}">
                <a16:creationId xmlns:a16="http://schemas.microsoft.com/office/drawing/2014/main" id="{9B23592D-0E32-718A-F29E-2261B6EA41CB}"/>
              </a:ext>
            </a:extLst>
          </p:cNvPr>
          <p:cNvSpPr>
            <a:spLocks noGrp="1"/>
          </p:cNvSpPr>
          <p:nvPr>
            <p:ph sz="quarter" idx="4"/>
          </p:nvPr>
        </p:nvSpPr>
        <p:spPr/>
        <p:txBody>
          <a:bodyPr>
            <a:normAutofit fontScale="92500" lnSpcReduction="20000"/>
          </a:bodyPr>
          <a:lstStyle/>
          <a:p>
            <a:pPr>
              <a:buFont typeface="Courier New" panose="02070309020205020404" pitchFamily="49" charset="0"/>
              <a:buChar char="o"/>
            </a:pPr>
            <a:r>
              <a:rPr lang="en-US" sz="1800">
                <a:solidFill>
                  <a:schemeClr val="bg1"/>
                </a:solidFill>
                <a:latin typeface="Univers Condensed" panose="020B0506020202050204" pitchFamily="34" charset="0"/>
                <a:ea typeface="+mn-lt"/>
                <a:cs typeface="+mn-lt"/>
              </a:rPr>
              <a:t>We </a:t>
            </a:r>
            <a:r>
              <a:rPr lang="en-US">
                <a:latin typeface="Univers Condensed" panose="020B0506020202050204" pitchFamily="34" charset="0"/>
                <a:ea typeface="+mn-lt"/>
                <a:cs typeface="+mn-lt"/>
              </a:rPr>
              <a:t>had a hard time breaking down steps to build out the model</a:t>
            </a:r>
            <a:endParaRPr lang="en-US" sz="1800">
              <a:solidFill>
                <a:schemeClr val="bg1"/>
              </a:solidFill>
              <a:latin typeface="Univers Condensed" panose="020B0506020202050204" pitchFamily="34" charset="0"/>
              <a:cs typeface="Calibri"/>
            </a:endParaRPr>
          </a:p>
          <a:p>
            <a:pPr>
              <a:buFont typeface="Courier New" panose="02070309020205020404" pitchFamily="49" charset="0"/>
              <a:buChar char="o"/>
            </a:pPr>
            <a:r>
              <a:rPr lang="en-US" sz="1800">
                <a:solidFill>
                  <a:schemeClr val="bg1"/>
                </a:solidFill>
                <a:latin typeface="Univers Condensed" panose="020B0506020202050204" pitchFamily="34" charset="0"/>
                <a:ea typeface="+mn-lt"/>
                <a:cs typeface="+mn-lt"/>
              </a:rPr>
              <a:t>We did not have a good predication of how long each feature was going to take</a:t>
            </a:r>
            <a:endParaRPr lang="en-US" sz="1800">
              <a:solidFill>
                <a:schemeClr val="bg1"/>
              </a:solidFill>
              <a:latin typeface="Univers Condensed" panose="020B0506020202050204" pitchFamily="34" charset="0"/>
              <a:cs typeface="Calibri"/>
            </a:endParaRPr>
          </a:p>
          <a:p>
            <a:pPr>
              <a:buFont typeface="Courier New" panose="02070309020205020404" pitchFamily="49" charset="0"/>
              <a:buChar char="o"/>
            </a:pPr>
            <a:r>
              <a:rPr lang="en-US" sz="1800">
                <a:solidFill>
                  <a:schemeClr val="bg1"/>
                </a:solidFill>
                <a:latin typeface="Univers Condensed" panose="020B0506020202050204" pitchFamily="34" charset="0"/>
                <a:cs typeface="Calibri"/>
              </a:rPr>
              <a:t>We were coding in silos and decided last </a:t>
            </a:r>
            <a:r>
              <a:rPr lang="en-US">
                <a:latin typeface="Univers Condensed" panose="020B0506020202050204" pitchFamily="34" charset="0"/>
                <a:cs typeface="Calibri"/>
              </a:rPr>
              <a:t>minute on who’s code to work off</a:t>
            </a:r>
            <a:endParaRPr lang="en-US" sz="1800">
              <a:solidFill>
                <a:schemeClr val="bg1"/>
              </a:solidFill>
              <a:latin typeface="Univers Condensed" panose="020B0506020202050204" pitchFamily="34" charset="0"/>
              <a:cs typeface="Calibri"/>
            </a:endParaRPr>
          </a:p>
          <a:p>
            <a:endParaRPr lang="en-US"/>
          </a:p>
        </p:txBody>
      </p:sp>
      <p:sp>
        <p:nvSpPr>
          <p:cNvPr id="22" name="Text Placeholder 21">
            <a:extLst>
              <a:ext uri="{FF2B5EF4-FFF2-40B4-BE49-F238E27FC236}">
                <a16:creationId xmlns:a16="http://schemas.microsoft.com/office/drawing/2014/main" id="{C59A80AB-7F4A-4365-CD8D-FA4D6B880E07}"/>
              </a:ext>
            </a:extLst>
          </p:cNvPr>
          <p:cNvSpPr>
            <a:spLocks noGrp="1"/>
          </p:cNvSpPr>
          <p:nvPr>
            <p:ph type="body" sz="quarter" idx="16"/>
          </p:nvPr>
        </p:nvSpPr>
        <p:spPr/>
        <p:txBody>
          <a:bodyPr/>
          <a:lstStyle/>
          <a:p>
            <a:r>
              <a:rPr lang="en-US">
                <a:latin typeface="Univers Condensed" panose="020B0506020202050204" pitchFamily="34" charset="0"/>
              </a:rPr>
              <a:t>Apply</a:t>
            </a:r>
            <a:endParaRPr lang="en-US" sz="2000" b="1" spc="100">
              <a:solidFill>
                <a:schemeClr val="accent1"/>
              </a:solidFill>
              <a:latin typeface="Univers Condensed" panose="020B0506020202050204" pitchFamily="34" charset="0"/>
            </a:endParaRPr>
          </a:p>
        </p:txBody>
      </p:sp>
      <p:sp>
        <p:nvSpPr>
          <p:cNvPr id="23" name="Content Placeholder 22">
            <a:extLst>
              <a:ext uri="{FF2B5EF4-FFF2-40B4-BE49-F238E27FC236}">
                <a16:creationId xmlns:a16="http://schemas.microsoft.com/office/drawing/2014/main" id="{70761803-4B34-BCC0-956D-B99F1893CBD7}"/>
              </a:ext>
            </a:extLst>
          </p:cNvPr>
          <p:cNvSpPr>
            <a:spLocks noGrp="1"/>
          </p:cNvSpPr>
          <p:nvPr>
            <p:ph sz="quarter" idx="17"/>
          </p:nvPr>
        </p:nvSpPr>
        <p:spPr/>
        <p:txBody>
          <a:bodyPr>
            <a:normAutofit lnSpcReduction="10000"/>
          </a:bodyPr>
          <a:lstStyle/>
          <a:p>
            <a:pPr>
              <a:buFont typeface="Courier New" panose="02070309020205020404" pitchFamily="49" charset="0"/>
              <a:buChar char="o"/>
            </a:pPr>
            <a:r>
              <a:rPr lang="en-US" sz="1800">
                <a:latin typeface="Univers Condensed" panose="020B0506020202050204" pitchFamily="34" charset="0"/>
                <a:ea typeface="+mn-lt"/>
                <a:cs typeface="+mn-lt"/>
              </a:rPr>
              <a:t>Be more diligent during Sprint 2 recording when breaking down features</a:t>
            </a:r>
            <a:endParaRPr lang="en-US" sz="1800">
              <a:latin typeface="Univers Condensed" panose="020B0506020202050204" pitchFamily="34" charset="0"/>
            </a:endParaRPr>
          </a:p>
          <a:p>
            <a:pPr>
              <a:buFont typeface="Courier New" panose="02070309020205020404" pitchFamily="49" charset="0"/>
              <a:buChar char="o"/>
            </a:pPr>
            <a:r>
              <a:rPr lang="en-US">
                <a:latin typeface="Univers Condensed" panose="020B0506020202050204" pitchFamily="34" charset="0"/>
                <a:ea typeface="+mn-lt"/>
                <a:cs typeface="+mn-lt"/>
              </a:rPr>
              <a:t>We will work off each other’s code more</a:t>
            </a:r>
            <a:endParaRPr lang="en-US" sz="1800">
              <a:latin typeface="Univers Condensed" panose="020B0506020202050204" pitchFamily="34" charset="0"/>
              <a:cs typeface="Calibri"/>
            </a:endParaRPr>
          </a:p>
          <a:p>
            <a:pPr>
              <a:buFont typeface="Courier New" panose="02070309020205020404" pitchFamily="49" charset="0"/>
              <a:buChar char="o"/>
            </a:pPr>
            <a:r>
              <a:rPr lang="en-US" sz="1800">
                <a:latin typeface="Univers Condensed" panose="020B0506020202050204" pitchFamily="34" charset="0"/>
                <a:cs typeface="Calibri"/>
              </a:rPr>
              <a:t>Daily updates on what everyone in the group is doing</a:t>
            </a:r>
          </a:p>
          <a:p>
            <a:endParaRPr lang="en-US"/>
          </a:p>
        </p:txBody>
      </p:sp>
      <p:sp>
        <p:nvSpPr>
          <p:cNvPr id="6" name="Footer Placeholder 5">
            <a:extLst>
              <a:ext uri="{FF2B5EF4-FFF2-40B4-BE49-F238E27FC236}">
                <a16:creationId xmlns:a16="http://schemas.microsoft.com/office/drawing/2014/main" id="{1E15799E-7FB8-881B-1CF1-1EB0EE965CA7}"/>
              </a:ext>
            </a:extLst>
          </p:cNvPr>
          <p:cNvSpPr>
            <a:spLocks noGrp="1"/>
          </p:cNvSpPr>
          <p:nvPr>
            <p:ph type="ftr" sz="quarter" idx="11"/>
          </p:nvPr>
        </p:nvSpPr>
        <p:spPr/>
        <p:txBody>
          <a:bodyPr/>
          <a:lstStyle/>
          <a:p>
            <a:r>
              <a:rPr lang="en-US"/>
              <a:t>Fitness Presentation</a:t>
            </a:r>
          </a:p>
        </p:txBody>
      </p:sp>
      <p:sp>
        <p:nvSpPr>
          <p:cNvPr id="7" name="Slide Number Placeholder 6">
            <a:extLst>
              <a:ext uri="{FF2B5EF4-FFF2-40B4-BE49-F238E27FC236}">
                <a16:creationId xmlns:a16="http://schemas.microsoft.com/office/drawing/2014/main" id="{271C4523-1086-CEA1-4A76-1158960A2E32}"/>
              </a:ext>
            </a:extLst>
          </p:cNvPr>
          <p:cNvSpPr>
            <a:spLocks noGrp="1"/>
          </p:cNvSpPr>
          <p:nvPr>
            <p:ph type="sldNum" sz="quarter" idx="12"/>
          </p:nvPr>
        </p:nvSpPr>
        <p:spPr/>
        <p:txBody>
          <a:bodyPr/>
          <a:lstStyle/>
          <a:p>
            <a:fld id="{290DB59D-69E7-401C-8830-EDCCB503373B}" type="slidenum">
              <a:rPr lang="en-US" smtClean="0"/>
              <a:pPr/>
              <a:t>43</a:t>
            </a:fld>
            <a:endParaRPr lang="en-US"/>
          </a:p>
        </p:txBody>
      </p:sp>
    </p:spTree>
    <p:extLst>
      <p:ext uri="{BB962C8B-B14F-4D97-AF65-F5344CB8AC3E}">
        <p14:creationId xmlns:p14="http://schemas.microsoft.com/office/powerpoint/2010/main" val="252681565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ACB7A6-18E3-0611-9960-1EBE1BC8FB03}"/>
              </a:ext>
            </a:extLst>
          </p:cNvPr>
          <p:cNvSpPr>
            <a:spLocks noGrp="1"/>
          </p:cNvSpPr>
          <p:nvPr>
            <p:ph type="title"/>
          </p:nvPr>
        </p:nvSpPr>
        <p:spPr>
          <a:xfrm>
            <a:off x="161129" y="0"/>
            <a:ext cx="10984230" cy="1325563"/>
          </a:xfrm>
        </p:spPr>
        <p:txBody>
          <a:bodyPr>
            <a:normAutofit/>
          </a:bodyPr>
          <a:lstStyle/>
          <a:p>
            <a:r>
              <a:rPr lang="en-US" sz="4400"/>
              <a:t>Sprint 2 Planning</a:t>
            </a:r>
          </a:p>
        </p:txBody>
      </p:sp>
      <p:sp>
        <p:nvSpPr>
          <p:cNvPr id="3" name="Footer Placeholder 2">
            <a:extLst>
              <a:ext uri="{FF2B5EF4-FFF2-40B4-BE49-F238E27FC236}">
                <a16:creationId xmlns:a16="http://schemas.microsoft.com/office/drawing/2014/main" id="{593E69EC-A010-5F58-58E9-9E4CB9978D27}"/>
              </a:ext>
            </a:extLst>
          </p:cNvPr>
          <p:cNvSpPr>
            <a:spLocks noGrp="1"/>
          </p:cNvSpPr>
          <p:nvPr>
            <p:ph type="ftr" sz="quarter" idx="10"/>
          </p:nvPr>
        </p:nvSpPr>
        <p:spPr/>
        <p:txBody>
          <a:bodyPr/>
          <a:lstStyle/>
          <a:p>
            <a:r>
              <a:rPr lang="en-US"/>
              <a:t>Fitness Presentation</a:t>
            </a:r>
          </a:p>
        </p:txBody>
      </p:sp>
      <p:sp>
        <p:nvSpPr>
          <p:cNvPr id="4" name="Slide Number Placeholder 3">
            <a:extLst>
              <a:ext uri="{FF2B5EF4-FFF2-40B4-BE49-F238E27FC236}">
                <a16:creationId xmlns:a16="http://schemas.microsoft.com/office/drawing/2014/main" id="{C7DB555F-A4F9-62E2-B493-EC9758A4544D}"/>
              </a:ext>
            </a:extLst>
          </p:cNvPr>
          <p:cNvSpPr>
            <a:spLocks noGrp="1"/>
          </p:cNvSpPr>
          <p:nvPr>
            <p:ph type="sldNum" sz="quarter" idx="11"/>
          </p:nvPr>
        </p:nvSpPr>
        <p:spPr/>
        <p:txBody>
          <a:bodyPr/>
          <a:lstStyle/>
          <a:p>
            <a:fld id="{294A09A9-5501-47C1-A89A-A340965A2BE2}" type="slidenum">
              <a:rPr lang="en-US" smtClean="0"/>
              <a:pPr/>
              <a:t>44</a:t>
            </a:fld>
            <a:endParaRPr lang="en-US"/>
          </a:p>
        </p:txBody>
      </p:sp>
      <p:graphicFrame>
        <p:nvGraphicFramePr>
          <p:cNvPr id="8" name="Table 7">
            <a:extLst>
              <a:ext uri="{FF2B5EF4-FFF2-40B4-BE49-F238E27FC236}">
                <a16:creationId xmlns:a16="http://schemas.microsoft.com/office/drawing/2014/main" id="{F940414F-35D8-ECE8-F59C-E891863184A2}"/>
              </a:ext>
            </a:extLst>
          </p:cNvPr>
          <p:cNvGraphicFramePr>
            <a:graphicFrameLocks noGrp="1"/>
          </p:cNvGraphicFramePr>
          <p:nvPr>
            <p:extLst>
              <p:ext uri="{D42A27DB-BD31-4B8C-83A1-F6EECF244321}">
                <p14:modId xmlns:p14="http://schemas.microsoft.com/office/powerpoint/2010/main" val="1698586496"/>
              </p:ext>
            </p:extLst>
          </p:nvPr>
        </p:nvGraphicFramePr>
        <p:xfrm>
          <a:off x="381554" y="1325563"/>
          <a:ext cx="10889821" cy="4078563"/>
        </p:xfrm>
        <a:graphic>
          <a:graphicData uri="http://schemas.openxmlformats.org/drawingml/2006/table">
            <a:tbl>
              <a:tblPr firstRow="1" bandRow="1">
                <a:tableStyleId>{93296810-A885-4BE3-A3E7-6D5BEEA58F35}</a:tableStyleId>
              </a:tblPr>
              <a:tblGrid>
                <a:gridCol w="738119">
                  <a:extLst>
                    <a:ext uri="{9D8B030D-6E8A-4147-A177-3AD203B41FA5}">
                      <a16:colId xmlns:a16="http://schemas.microsoft.com/office/drawing/2014/main" val="1987556200"/>
                    </a:ext>
                  </a:extLst>
                </a:gridCol>
                <a:gridCol w="3858846">
                  <a:extLst>
                    <a:ext uri="{9D8B030D-6E8A-4147-A177-3AD203B41FA5}">
                      <a16:colId xmlns:a16="http://schemas.microsoft.com/office/drawing/2014/main" val="4016976985"/>
                    </a:ext>
                  </a:extLst>
                </a:gridCol>
                <a:gridCol w="3596312">
                  <a:extLst>
                    <a:ext uri="{9D8B030D-6E8A-4147-A177-3AD203B41FA5}">
                      <a16:colId xmlns:a16="http://schemas.microsoft.com/office/drawing/2014/main" val="1530766646"/>
                    </a:ext>
                  </a:extLst>
                </a:gridCol>
                <a:gridCol w="1319291">
                  <a:extLst>
                    <a:ext uri="{9D8B030D-6E8A-4147-A177-3AD203B41FA5}">
                      <a16:colId xmlns:a16="http://schemas.microsoft.com/office/drawing/2014/main" val="318375618"/>
                    </a:ext>
                  </a:extLst>
                </a:gridCol>
                <a:gridCol w="1377253">
                  <a:extLst>
                    <a:ext uri="{9D8B030D-6E8A-4147-A177-3AD203B41FA5}">
                      <a16:colId xmlns:a16="http://schemas.microsoft.com/office/drawing/2014/main" val="1577051285"/>
                    </a:ext>
                  </a:extLst>
                </a:gridCol>
              </a:tblGrid>
              <a:tr h="633151">
                <a:tc>
                  <a:txBody>
                    <a:bodyPr/>
                    <a:lstStyle/>
                    <a:p>
                      <a:r>
                        <a:rPr lang="en-US" sz="1600"/>
                        <a:t>US_ID</a:t>
                      </a:r>
                    </a:p>
                  </a:txBody>
                  <a:tcPr/>
                </a:tc>
                <a:tc>
                  <a:txBody>
                    <a:bodyPr/>
                    <a:lstStyle/>
                    <a:p>
                      <a:r>
                        <a:rPr lang="en-US" sz="1600"/>
                        <a:t>User Stories </a:t>
                      </a:r>
                    </a:p>
                  </a:txBody>
                  <a:tcPr/>
                </a:tc>
                <a:tc>
                  <a:txBody>
                    <a:bodyPr/>
                    <a:lstStyle/>
                    <a:p>
                      <a:pPr lvl="0">
                        <a:buNone/>
                      </a:pPr>
                      <a:r>
                        <a:rPr lang="en-US" sz="1600" b="1" i="0" u="none" strike="noStrike" noProof="0">
                          <a:latin typeface="Univers Condensed"/>
                        </a:rPr>
                        <a:t>Acceptance Criteria</a:t>
                      </a:r>
                      <a:endParaRPr lang="en-US" b="1"/>
                    </a:p>
                  </a:txBody>
                  <a:tcPr/>
                </a:tc>
                <a:tc>
                  <a:txBody>
                    <a:bodyPr/>
                    <a:lstStyle/>
                    <a:p>
                      <a:r>
                        <a:rPr lang="en-US" sz="1600"/>
                        <a:t>Feature</a:t>
                      </a:r>
                    </a:p>
                  </a:txBody>
                  <a:tcPr/>
                </a:tc>
                <a:tc>
                  <a:txBody>
                    <a:bodyPr/>
                    <a:lstStyle/>
                    <a:p>
                      <a:r>
                        <a:rPr lang="en-US" sz="1600"/>
                        <a:t>Story Points</a:t>
                      </a:r>
                    </a:p>
                  </a:txBody>
                  <a:tcPr/>
                </a:tc>
                <a:extLst>
                  <a:ext uri="{0D108BD9-81ED-4DB2-BD59-A6C34878D82A}">
                    <a16:rowId xmlns:a16="http://schemas.microsoft.com/office/drawing/2014/main" val="2597519069"/>
                  </a:ext>
                </a:extLst>
              </a:tr>
              <a:tr h="510181">
                <a:tc>
                  <a:txBody>
                    <a:bodyPr/>
                    <a:lstStyle/>
                    <a:p>
                      <a:r>
                        <a:rPr lang="en-US" sz="1600"/>
                        <a:t>US_1</a:t>
                      </a:r>
                      <a:endParaRPr lang="en-US"/>
                    </a:p>
                  </a:txBody>
                  <a:tcPr/>
                </a:tc>
                <a:tc>
                  <a:txBody>
                    <a:bodyPr/>
                    <a:lstStyle/>
                    <a:p>
                      <a:pPr lvl="0" algn="l">
                        <a:lnSpc>
                          <a:spcPct val="100000"/>
                        </a:lnSpc>
                        <a:spcBef>
                          <a:spcPts val="0"/>
                        </a:spcBef>
                        <a:spcAft>
                          <a:spcPts val="0"/>
                        </a:spcAft>
                        <a:buNone/>
                      </a:pPr>
                      <a:r>
                        <a:rPr lang="en-US" sz="1600" b="0" i="0" u="none" strike="noStrike" noProof="0"/>
                        <a:t>As a user, I want to use an AI chat feature.</a:t>
                      </a:r>
                      <a:endParaRPr lang="en-US"/>
                    </a:p>
                  </a:txBody>
                  <a:tcPr/>
                </a:tc>
                <a:tc>
                  <a:txBody>
                    <a:bodyPr/>
                    <a:lstStyle/>
                    <a:p>
                      <a:pPr lvl="0">
                        <a:buNone/>
                      </a:pPr>
                      <a:r>
                        <a:rPr lang="en-US" sz="1600" b="0" i="0" u="none" strike="noStrike" noProof="0">
                          <a:latin typeface="Univers Condensed"/>
                        </a:rPr>
                        <a:t>The app will allow the user to communicate with an AI chat bot in order to gain insight health and workouts while also answering questions the user might have about proper exercise.</a:t>
                      </a:r>
                      <a:endParaRPr lang="en-US" sz="1600"/>
                    </a:p>
                  </a:txBody>
                  <a:tcPr/>
                </a:tc>
                <a:tc>
                  <a:txBody>
                    <a:bodyPr/>
                    <a:lstStyle/>
                    <a:p>
                      <a:pPr lvl="0">
                        <a:buNone/>
                      </a:pPr>
                      <a:r>
                        <a:rPr lang="en-US" sz="1600" b="0" i="0" u="none" strike="noStrike" noProof="0">
                          <a:latin typeface="Univers Condensed"/>
                        </a:rPr>
                        <a:t>Artificial Intelligence </a:t>
                      </a:r>
                      <a:endParaRPr lang="en-US" sz="1600" err="1"/>
                    </a:p>
                  </a:txBody>
                  <a:tcPr/>
                </a:tc>
                <a:tc>
                  <a:txBody>
                    <a:bodyPr/>
                    <a:lstStyle/>
                    <a:p>
                      <a:r>
                        <a:rPr lang="en-US" sz="1600"/>
                        <a:t>15</a:t>
                      </a:r>
                    </a:p>
                  </a:txBody>
                  <a:tcPr/>
                </a:tc>
                <a:extLst>
                  <a:ext uri="{0D108BD9-81ED-4DB2-BD59-A6C34878D82A}">
                    <a16:rowId xmlns:a16="http://schemas.microsoft.com/office/drawing/2014/main" val="1998188526"/>
                  </a:ext>
                </a:extLst>
              </a:tr>
              <a:tr h="732692">
                <a:tc>
                  <a:txBody>
                    <a:bodyPr/>
                    <a:lstStyle/>
                    <a:p>
                      <a:pPr lvl="0">
                        <a:buNone/>
                      </a:pPr>
                      <a:r>
                        <a:rPr lang="en-US" sz="1600"/>
                        <a:t>US_2</a:t>
                      </a:r>
                      <a:endParaRPr lang="en-US"/>
                    </a:p>
                  </a:txBody>
                  <a:tcPr/>
                </a:tc>
                <a:tc>
                  <a:txBody>
                    <a:bodyPr/>
                    <a:lstStyle/>
                    <a:p>
                      <a:pPr lvl="0">
                        <a:buNone/>
                      </a:pPr>
                      <a:r>
                        <a:rPr lang="en-US" sz="1600" b="0" i="0" u="none" strike="noStrike" noProof="0">
                          <a:latin typeface="Univers Condensed"/>
                        </a:rPr>
                        <a:t>As an admin, I want to make the webapp more user friendly.</a:t>
                      </a:r>
                      <a:endParaRPr lang="en-US" sz="1600"/>
                    </a:p>
                  </a:txBody>
                  <a:tcPr/>
                </a:tc>
                <a:tc>
                  <a:txBody>
                    <a:bodyPr/>
                    <a:lstStyle/>
                    <a:p>
                      <a:pPr lvl="0">
                        <a:buNone/>
                      </a:pPr>
                      <a:r>
                        <a:rPr lang="en-US" sz="1600" b="0" i="0" u="none" strike="noStrike" noProof="0">
                          <a:latin typeface="Univers Condensed"/>
                        </a:rPr>
                        <a:t>The app will display clear text and buttons for the users. </a:t>
                      </a:r>
                      <a:endParaRPr lang="en-US"/>
                    </a:p>
                  </a:txBody>
                  <a:tcPr/>
                </a:tc>
                <a:tc>
                  <a:txBody>
                    <a:bodyPr/>
                    <a:lstStyle/>
                    <a:p>
                      <a:r>
                        <a:rPr lang="en-US" sz="1600"/>
                        <a:t>Webapp</a:t>
                      </a:r>
                    </a:p>
                  </a:txBody>
                  <a:tcPr/>
                </a:tc>
                <a:tc>
                  <a:txBody>
                    <a:bodyPr/>
                    <a:lstStyle/>
                    <a:p>
                      <a:r>
                        <a:rPr lang="en-US" sz="1600"/>
                        <a:t>10</a:t>
                      </a:r>
                    </a:p>
                  </a:txBody>
                  <a:tcPr/>
                </a:tc>
                <a:extLst>
                  <a:ext uri="{0D108BD9-81ED-4DB2-BD59-A6C34878D82A}">
                    <a16:rowId xmlns:a16="http://schemas.microsoft.com/office/drawing/2014/main" val="1036804494"/>
                  </a:ext>
                </a:extLst>
              </a:tr>
              <a:tr h="295368">
                <a:tc>
                  <a:txBody>
                    <a:bodyPr/>
                    <a:lstStyle/>
                    <a:p>
                      <a:endParaRPr lang="en-US" sz="1600"/>
                    </a:p>
                  </a:txBody>
                  <a:tcPr/>
                </a:tc>
                <a:tc>
                  <a:txBody>
                    <a:bodyPr/>
                    <a:lstStyle/>
                    <a:p>
                      <a:r>
                        <a:rPr lang="en-US" sz="1600" b="1"/>
                        <a:t>User Stories Carry Over from Sprint 1</a:t>
                      </a:r>
                      <a:endParaRPr lang="en-US" sz="1600" b="1" err="1"/>
                    </a:p>
                  </a:txBody>
                  <a:tcPr/>
                </a:tc>
                <a:tc>
                  <a:txBody>
                    <a:bodyPr/>
                    <a:lstStyle/>
                    <a:p>
                      <a:endParaRPr lang="en-US" sz="1600"/>
                    </a:p>
                  </a:txBody>
                  <a:tcPr/>
                </a:tc>
                <a:tc>
                  <a:txBody>
                    <a:bodyPr/>
                    <a:lstStyle/>
                    <a:p>
                      <a:pPr lvl="0">
                        <a:buNone/>
                      </a:pPr>
                      <a:endParaRPr lang="en-US" sz="1600"/>
                    </a:p>
                  </a:txBody>
                  <a:tcPr/>
                </a:tc>
                <a:tc>
                  <a:txBody>
                    <a:bodyPr/>
                    <a:lstStyle/>
                    <a:p>
                      <a:endParaRPr lang="en-US" sz="1600"/>
                    </a:p>
                  </a:txBody>
                  <a:tcPr/>
                </a:tc>
                <a:extLst>
                  <a:ext uri="{0D108BD9-81ED-4DB2-BD59-A6C34878D82A}">
                    <a16:rowId xmlns:a16="http://schemas.microsoft.com/office/drawing/2014/main" val="3601714023"/>
                  </a:ext>
                </a:extLst>
              </a:tr>
              <a:tr h="295367">
                <a:tc>
                  <a:txBody>
                    <a:bodyPr/>
                    <a:lstStyle/>
                    <a:p>
                      <a:pPr lvl="0">
                        <a:buNone/>
                      </a:pPr>
                      <a:r>
                        <a:rPr lang="en-US" sz="1600"/>
                        <a:t>US_8</a:t>
                      </a:r>
                    </a:p>
                  </a:txBody>
                  <a:tcPr/>
                </a:tc>
                <a:tc>
                  <a:txBody>
                    <a:bodyPr/>
                    <a:lstStyle/>
                    <a:p>
                      <a:pPr lvl="0">
                        <a:buNone/>
                      </a:pPr>
                      <a:r>
                        <a:rPr lang="en-US" sz="1600" b="0" i="0" u="none" strike="noStrike" noProof="0">
                          <a:latin typeface="Univers Condensed"/>
                        </a:rPr>
                        <a:t>As an admin, I want to manage users and user access to remove inactive accounts and maintain a viable platform.</a:t>
                      </a:r>
                      <a:endParaRPr lang="en-US"/>
                    </a:p>
                  </a:txBody>
                  <a:tcPr/>
                </a:tc>
                <a:tc>
                  <a:txBody>
                    <a:bodyPr/>
                    <a:lstStyle/>
                    <a:p>
                      <a:pPr lvl="0">
                        <a:buNone/>
                      </a:pPr>
                      <a:r>
                        <a:rPr lang="en-US" sz="1600" b="0" i="0" u="none" strike="noStrike" noProof="0">
                          <a:latin typeface="Univers Condensed"/>
                        </a:rPr>
                        <a:t>Admins can view all users. Admins will be able to manage account permissions, deactivate, or delete accounts. Record of changes will be managed by system logs.</a:t>
                      </a:r>
                      <a:endParaRPr lang="en-US"/>
                    </a:p>
                  </a:txBody>
                  <a:tcPr/>
                </a:tc>
                <a:tc>
                  <a:txBody>
                    <a:bodyPr/>
                    <a:lstStyle/>
                    <a:p>
                      <a:pPr lvl="0">
                        <a:buNone/>
                      </a:pPr>
                      <a:r>
                        <a:rPr lang="en-US" sz="1600"/>
                        <a:t>User Account</a:t>
                      </a:r>
                      <a:endParaRPr lang="en-US"/>
                    </a:p>
                  </a:txBody>
                  <a:tcPr/>
                </a:tc>
                <a:tc>
                  <a:txBody>
                    <a:bodyPr/>
                    <a:lstStyle/>
                    <a:p>
                      <a:pPr lvl="0">
                        <a:buNone/>
                      </a:pPr>
                      <a:r>
                        <a:rPr lang="en-US" sz="1600"/>
                        <a:t>3</a:t>
                      </a:r>
                    </a:p>
                  </a:txBody>
                  <a:tcPr/>
                </a:tc>
                <a:extLst>
                  <a:ext uri="{0D108BD9-81ED-4DB2-BD59-A6C34878D82A}">
                    <a16:rowId xmlns:a16="http://schemas.microsoft.com/office/drawing/2014/main" val="697051445"/>
                  </a:ext>
                </a:extLst>
              </a:tr>
            </a:tbl>
          </a:graphicData>
        </a:graphic>
      </p:graphicFrame>
    </p:spTree>
    <p:extLst>
      <p:ext uri="{BB962C8B-B14F-4D97-AF65-F5344CB8AC3E}">
        <p14:creationId xmlns:p14="http://schemas.microsoft.com/office/powerpoint/2010/main" val="299907366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401883-36BE-D8B5-4FF5-0A50E7EF2CE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AAB5221-21B4-B3DB-2F3C-1A42C3E3F87D}"/>
              </a:ext>
            </a:extLst>
          </p:cNvPr>
          <p:cNvSpPr>
            <a:spLocks noGrp="1"/>
          </p:cNvSpPr>
          <p:nvPr>
            <p:ph type="title"/>
          </p:nvPr>
        </p:nvSpPr>
        <p:spPr>
          <a:xfrm>
            <a:off x="630935" y="1084602"/>
            <a:ext cx="4821597" cy="676656"/>
          </a:xfrm>
        </p:spPr>
        <p:txBody>
          <a:bodyPr/>
          <a:lstStyle/>
          <a:p>
            <a:r>
              <a:rPr lang="en-US"/>
              <a:t>Screenshot</a:t>
            </a:r>
          </a:p>
        </p:txBody>
      </p:sp>
      <p:sp>
        <p:nvSpPr>
          <p:cNvPr id="6" name="Text Placeholder 5">
            <a:extLst>
              <a:ext uri="{FF2B5EF4-FFF2-40B4-BE49-F238E27FC236}">
                <a16:creationId xmlns:a16="http://schemas.microsoft.com/office/drawing/2014/main" id="{DA9DF66C-A260-E717-A08C-F542DA191CED}"/>
              </a:ext>
            </a:extLst>
          </p:cNvPr>
          <p:cNvSpPr>
            <a:spLocks noGrp="1"/>
          </p:cNvSpPr>
          <p:nvPr>
            <p:ph type="body" sz="quarter" idx="15"/>
          </p:nvPr>
        </p:nvSpPr>
        <p:spPr>
          <a:xfrm>
            <a:off x="630936" y="399479"/>
            <a:ext cx="4572000" cy="676656"/>
          </a:xfrm>
        </p:spPr>
        <p:txBody>
          <a:bodyPr/>
          <a:lstStyle/>
          <a:p>
            <a:r>
              <a:rPr lang="en-US" sz="5500">
                <a:ln w="25400">
                  <a:noFill/>
                </a:ln>
              </a:rPr>
              <a:t>APP</a:t>
            </a:r>
            <a:endParaRPr lang="en-US" sz="5500">
              <a:ln w="25400">
                <a:solidFill>
                  <a:schemeClr val="bg1"/>
                </a:solidFill>
              </a:ln>
            </a:endParaRPr>
          </a:p>
          <a:p>
            <a:endParaRPr lang="en-US"/>
          </a:p>
        </p:txBody>
      </p:sp>
      <p:sp>
        <p:nvSpPr>
          <p:cNvPr id="3" name="Footer Placeholder 2">
            <a:extLst>
              <a:ext uri="{FF2B5EF4-FFF2-40B4-BE49-F238E27FC236}">
                <a16:creationId xmlns:a16="http://schemas.microsoft.com/office/drawing/2014/main" id="{6FD95013-49F7-D74D-4EC2-4E2129223799}"/>
              </a:ext>
            </a:extLst>
          </p:cNvPr>
          <p:cNvSpPr>
            <a:spLocks noGrp="1"/>
          </p:cNvSpPr>
          <p:nvPr>
            <p:ph type="ftr" sz="quarter" idx="10"/>
          </p:nvPr>
        </p:nvSpPr>
        <p:spPr/>
        <p:txBody>
          <a:bodyPr/>
          <a:lstStyle/>
          <a:p>
            <a:r>
              <a:rPr lang="en-US"/>
              <a:t>8020fit.ai</a:t>
            </a:r>
          </a:p>
        </p:txBody>
      </p:sp>
      <p:sp>
        <p:nvSpPr>
          <p:cNvPr id="4" name="Slide Number Placeholder 3">
            <a:extLst>
              <a:ext uri="{FF2B5EF4-FFF2-40B4-BE49-F238E27FC236}">
                <a16:creationId xmlns:a16="http://schemas.microsoft.com/office/drawing/2014/main" id="{D06CF86F-2A13-475A-1114-0B1E96D66389}"/>
              </a:ext>
            </a:extLst>
          </p:cNvPr>
          <p:cNvSpPr>
            <a:spLocks noGrp="1"/>
          </p:cNvSpPr>
          <p:nvPr>
            <p:ph type="sldNum" sz="quarter" idx="11"/>
          </p:nvPr>
        </p:nvSpPr>
        <p:spPr/>
        <p:txBody>
          <a:bodyPr/>
          <a:lstStyle/>
          <a:p>
            <a:fld id="{294A09A9-5501-47C1-A89A-A340965A2BE2}" type="slidenum">
              <a:rPr lang="en-US" smtClean="0"/>
              <a:pPr/>
              <a:t>45</a:t>
            </a:fld>
            <a:endParaRPr lang="en-US"/>
          </a:p>
        </p:txBody>
      </p:sp>
      <p:pic>
        <p:nvPicPr>
          <p:cNvPr id="8" name="Picture 7">
            <a:extLst>
              <a:ext uri="{FF2B5EF4-FFF2-40B4-BE49-F238E27FC236}">
                <a16:creationId xmlns:a16="http://schemas.microsoft.com/office/drawing/2014/main" id="{5B3A3BE1-675E-4CC5-56B2-6132B112FA2D}"/>
              </a:ext>
            </a:extLst>
          </p:cNvPr>
          <p:cNvPicPr>
            <a:picLocks noChangeAspect="1"/>
          </p:cNvPicPr>
          <p:nvPr/>
        </p:nvPicPr>
        <p:blipFill>
          <a:blip r:embed="rId2"/>
          <a:stretch>
            <a:fillRect/>
          </a:stretch>
        </p:blipFill>
        <p:spPr>
          <a:xfrm>
            <a:off x="416782" y="2073087"/>
            <a:ext cx="11358436" cy="2711826"/>
          </a:xfrm>
          <a:prstGeom prst="rect">
            <a:avLst/>
          </a:prstGeom>
        </p:spPr>
      </p:pic>
    </p:spTree>
    <p:extLst>
      <p:ext uri="{BB962C8B-B14F-4D97-AF65-F5344CB8AC3E}">
        <p14:creationId xmlns:p14="http://schemas.microsoft.com/office/powerpoint/2010/main" val="5444498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67FE42-05B5-CEAD-8373-8EF534FA196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25192BC-116A-D047-4865-66F4AEFDDFE8}"/>
              </a:ext>
            </a:extLst>
          </p:cNvPr>
          <p:cNvSpPr>
            <a:spLocks noGrp="1"/>
          </p:cNvSpPr>
          <p:nvPr>
            <p:ph type="title"/>
          </p:nvPr>
        </p:nvSpPr>
        <p:spPr>
          <a:xfrm>
            <a:off x="2167469" y="284502"/>
            <a:ext cx="4821597" cy="676656"/>
          </a:xfrm>
        </p:spPr>
        <p:txBody>
          <a:bodyPr/>
          <a:lstStyle/>
          <a:p>
            <a:r>
              <a:rPr lang="en-US"/>
              <a:t>Screenshot</a:t>
            </a:r>
          </a:p>
        </p:txBody>
      </p:sp>
      <p:sp>
        <p:nvSpPr>
          <p:cNvPr id="6" name="Text Placeholder 5">
            <a:extLst>
              <a:ext uri="{FF2B5EF4-FFF2-40B4-BE49-F238E27FC236}">
                <a16:creationId xmlns:a16="http://schemas.microsoft.com/office/drawing/2014/main" id="{48ABB23C-10CC-4626-388E-C8D11445B901}"/>
              </a:ext>
            </a:extLst>
          </p:cNvPr>
          <p:cNvSpPr>
            <a:spLocks noGrp="1"/>
          </p:cNvSpPr>
          <p:nvPr>
            <p:ph type="body" sz="quarter" idx="15"/>
          </p:nvPr>
        </p:nvSpPr>
        <p:spPr>
          <a:xfrm>
            <a:off x="598279" y="291418"/>
            <a:ext cx="4572000" cy="676656"/>
          </a:xfrm>
        </p:spPr>
        <p:txBody>
          <a:bodyPr/>
          <a:lstStyle/>
          <a:p>
            <a:r>
              <a:rPr lang="en-US" sz="5500">
                <a:ln w="25400">
                  <a:noFill/>
                </a:ln>
              </a:rPr>
              <a:t>APP</a:t>
            </a:r>
            <a:endParaRPr lang="en-US" sz="5500">
              <a:ln w="25400">
                <a:solidFill>
                  <a:schemeClr val="bg1"/>
                </a:solidFill>
              </a:ln>
            </a:endParaRPr>
          </a:p>
          <a:p>
            <a:endParaRPr lang="en-US"/>
          </a:p>
        </p:txBody>
      </p:sp>
      <p:sp>
        <p:nvSpPr>
          <p:cNvPr id="3" name="Footer Placeholder 2">
            <a:extLst>
              <a:ext uri="{FF2B5EF4-FFF2-40B4-BE49-F238E27FC236}">
                <a16:creationId xmlns:a16="http://schemas.microsoft.com/office/drawing/2014/main" id="{738A6361-F3B8-1B7A-C9DD-5B16F18EA0A6}"/>
              </a:ext>
            </a:extLst>
          </p:cNvPr>
          <p:cNvSpPr>
            <a:spLocks noGrp="1"/>
          </p:cNvSpPr>
          <p:nvPr>
            <p:ph type="ftr" sz="quarter" idx="10"/>
          </p:nvPr>
        </p:nvSpPr>
        <p:spPr/>
        <p:txBody>
          <a:bodyPr/>
          <a:lstStyle/>
          <a:p>
            <a:r>
              <a:rPr lang="en-US"/>
              <a:t>8020fit.ai</a:t>
            </a:r>
          </a:p>
        </p:txBody>
      </p:sp>
      <p:sp>
        <p:nvSpPr>
          <p:cNvPr id="4" name="Slide Number Placeholder 3">
            <a:extLst>
              <a:ext uri="{FF2B5EF4-FFF2-40B4-BE49-F238E27FC236}">
                <a16:creationId xmlns:a16="http://schemas.microsoft.com/office/drawing/2014/main" id="{86B472EF-BAB7-D185-E2A0-7A2396451EF7}"/>
              </a:ext>
            </a:extLst>
          </p:cNvPr>
          <p:cNvSpPr>
            <a:spLocks noGrp="1"/>
          </p:cNvSpPr>
          <p:nvPr>
            <p:ph type="sldNum" sz="quarter" idx="11"/>
          </p:nvPr>
        </p:nvSpPr>
        <p:spPr/>
        <p:txBody>
          <a:bodyPr/>
          <a:lstStyle/>
          <a:p>
            <a:fld id="{294A09A9-5501-47C1-A89A-A340965A2BE2}" type="slidenum">
              <a:rPr lang="en-US" smtClean="0"/>
              <a:pPr/>
              <a:t>46</a:t>
            </a:fld>
            <a:endParaRPr lang="en-US"/>
          </a:p>
        </p:txBody>
      </p:sp>
      <p:pic>
        <p:nvPicPr>
          <p:cNvPr id="5" name="Picture 4">
            <a:extLst>
              <a:ext uri="{FF2B5EF4-FFF2-40B4-BE49-F238E27FC236}">
                <a16:creationId xmlns:a16="http://schemas.microsoft.com/office/drawing/2014/main" id="{3D7852CE-B4A4-5AFD-70B8-97A7BF37C0F4}"/>
              </a:ext>
            </a:extLst>
          </p:cNvPr>
          <p:cNvPicPr>
            <a:picLocks noChangeAspect="1"/>
          </p:cNvPicPr>
          <p:nvPr/>
        </p:nvPicPr>
        <p:blipFill>
          <a:blip r:embed="rId2"/>
          <a:stretch>
            <a:fillRect/>
          </a:stretch>
        </p:blipFill>
        <p:spPr>
          <a:xfrm>
            <a:off x="3313513" y="1105251"/>
            <a:ext cx="5564974" cy="5752749"/>
          </a:xfrm>
          <a:prstGeom prst="rect">
            <a:avLst/>
          </a:prstGeom>
        </p:spPr>
      </p:pic>
    </p:spTree>
    <p:extLst>
      <p:ext uri="{BB962C8B-B14F-4D97-AF65-F5344CB8AC3E}">
        <p14:creationId xmlns:p14="http://schemas.microsoft.com/office/powerpoint/2010/main" val="346039455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8F1441-09CA-D827-98FA-FB1B7A9948D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7968CA2-FCE2-6C58-3DD2-B06835F7F180}"/>
              </a:ext>
            </a:extLst>
          </p:cNvPr>
          <p:cNvSpPr>
            <a:spLocks noGrp="1"/>
          </p:cNvSpPr>
          <p:nvPr>
            <p:ph type="title"/>
          </p:nvPr>
        </p:nvSpPr>
        <p:spPr>
          <a:xfrm>
            <a:off x="2167469" y="284502"/>
            <a:ext cx="4821597" cy="676656"/>
          </a:xfrm>
        </p:spPr>
        <p:txBody>
          <a:bodyPr/>
          <a:lstStyle/>
          <a:p>
            <a:r>
              <a:rPr lang="en-US"/>
              <a:t>Screenshot</a:t>
            </a:r>
          </a:p>
        </p:txBody>
      </p:sp>
      <p:sp>
        <p:nvSpPr>
          <p:cNvPr id="6" name="Text Placeholder 5">
            <a:extLst>
              <a:ext uri="{FF2B5EF4-FFF2-40B4-BE49-F238E27FC236}">
                <a16:creationId xmlns:a16="http://schemas.microsoft.com/office/drawing/2014/main" id="{0DDDCFCA-7275-C666-0A5D-CAF394F5783A}"/>
              </a:ext>
            </a:extLst>
          </p:cNvPr>
          <p:cNvSpPr>
            <a:spLocks noGrp="1"/>
          </p:cNvSpPr>
          <p:nvPr>
            <p:ph type="body" sz="quarter" idx="15"/>
          </p:nvPr>
        </p:nvSpPr>
        <p:spPr>
          <a:xfrm>
            <a:off x="598279" y="291418"/>
            <a:ext cx="4572000" cy="676656"/>
          </a:xfrm>
        </p:spPr>
        <p:txBody>
          <a:bodyPr/>
          <a:lstStyle/>
          <a:p>
            <a:r>
              <a:rPr lang="en-US" sz="5500">
                <a:ln w="25400">
                  <a:noFill/>
                </a:ln>
              </a:rPr>
              <a:t>APP</a:t>
            </a:r>
            <a:endParaRPr lang="en-US" sz="5500">
              <a:ln w="25400">
                <a:solidFill>
                  <a:schemeClr val="bg1"/>
                </a:solidFill>
              </a:ln>
            </a:endParaRPr>
          </a:p>
          <a:p>
            <a:endParaRPr lang="en-US"/>
          </a:p>
        </p:txBody>
      </p:sp>
      <p:sp>
        <p:nvSpPr>
          <p:cNvPr id="3" name="Footer Placeholder 2">
            <a:extLst>
              <a:ext uri="{FF2B5EF4-FFF2-40B4-BE49-F238E27FC236}">
                <a16:creationId xmlns:a16="http://schemas.microsoft.com/office/drawing/2014/main" id="{D854C855-507A-16A7-0BA6-283317077527}"/>
              </a:ext>
            </a:extLst>
          </p:cNvPr>
          <p:cNvSpPr>
            <a:spLocks noGrp="1"/>
          </p:cNvSpPr>
          <p:nvPr>
            <p:ph type="ftr" sz="quarter" idx="10"/>
          </p:nvPr>
        </p:nvSpPr>
        <p:spPr/>
        <p:txBody>
          <a:bodyPr/>
          <a:lstStyle/>
          <a:p>
            <a:r>
              <a:rPr lang="en-US"/>
              <a:t>8020fit.ai</a:t>
            </a:r>
          </a:p>
        </p:txBody>
      </p:sp>
      <p:sp>
        <p:nvSpPr>
          <p:cNvPr id="4" name="Slide Number Placeholder 3">
            <a:extLst>
              <a:ext uri="{FF2B5EF4-FFF2-40B4-BE49-F238E27FC236}">
                <a16:creationId xmlns:a16="http://schemas.microsoft.com/office/drawing/2014/main" id="{476248D0-1CC4-2563-5D7D-F901364AE83A}"/>
              </a:ext>
            </a:extLst>
          </p:cNvPr>
          <p:cNvSpPr>
            <a:spLocks noGrp="1"/>
          </p:cNvSpPr>
          <p:nvPr>
            <p:ph type="sldNum" sz="quarter" idx="11"/>
          </p:nvPr>
        </p:nvSpPr>
        <p:spPr/>
        <p:txBody>
          <a:bodyPr/>
          <a:lstStyle/>
          <a:p>
            <a:fld id="{294A09A9-5501-47C1-A89A-A340965A2BE2}" type="slidenum">
              <a:rPr lang="en-US" smtClean="0"/>
              <a:pPr/>
              <a:t>47</a:t>
            </a:fld>
            <a:endParaRPr lang="en-US"/>
          </a:p>
        </p:txBody>
      </p:sp>
      <p:pic>
        <p:nvPicPr>
          <p:cNvPr id="8" name="Picture 7">
            <a:extLst>
              <a:ext uri="{FF2B5EF4-FFF2-40B4-BE49-F238E27FC236}">
                <a16:creationId xmlns:a16="http://schemas.microsoft.com/office/drawing/2014/main" id="{F177A829-7D93-D215-9442-DFDACACBAFD7}"/>
              </a:ext>
            </a:extLst>
          </p:cNvPr>
          <p:cNvPicPr>
            <a:picLocks noChangeAspect="1"/>
          </p:cNvPicPr>
          <p:nvPr/>
        </p:nvPicPr>
        <p:blipFill>
          <a:blip r:embed="rId2"/>
          <a:stretch>
            <a:fillRect/>
          </a:stretch>
        </p:blipFill>
        <p:spPr>
          <a:xfrm>
            <a:off x="3047565" y="961158"/>
            <a:ext cx="5753535" cy="5784107"/>
          </a:xfrm>
          <a:prstGeom prst="rect">
            <a:avLst/>
          </a:prstGeom>
        </p:spPr>
      </p:pic>
    </p:spTree>
    <p:extLst>
      <p:ext uri="{BB962C8B-B14F-4D97-AF65-F5344CB8AC3E}">
        <p14:creationId xmlns:p14="http://schemas.microsoft.com/office/powerpoint/2010/main" val="84948289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22D0F9-C13A-E942-97BB-714B3D8CEA0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C882C4A-74C1-3616-B745-1CD3C652117A}"/>
              </a:ext>
            </a:extLst>
          </p:cNvPr>
          <p:cNvSpPr>
            <a:spLocks noGrp="1"/>
          </p:cNvSpPr>
          <p:nvPr>
            <p:ph type="title"/>
          </p:nvPr>
        </p:nvSpPr>
        <p:spPr>
          <a:xfrm>
            <a:off x="1828800" y="212951"/>
            <a:ext cx="4821597" cy="676656"/>
          </a:xfrm>
        </p:spPr>
        <p:txBody>
          <a:bodyPr/>
          <a:lstStyle/>
          <a:p>
            <a:r>
              <a:rPr lang="en-US"/>
              <a:t>Screenshot</a:t>
            </a:r>
          </a:p>
        </p:txBody>
      </p:sp>
      <p:sp>
        <p:nvSpPr>
          <p:cNvPr id="6" name="Text Placeholder 5">
            <a:extLst>
              <a:ext uri="{FF2B5EF4-FFF2-40B4-BE49-F238E27FC236}">
                <a16:creationId xmlns:a16="http://schemas.microsoft.com/office/drawing/2014/main" id="{B82EE47C-C685-4EBD-9195-30662FC0766A}"/>
              </a:ext>
            </a:extLst>
          </p:cNvPr>
          <p:cNvSpPr>
            <a:spLocks noGrp="1"/>
          </p:cNvSpPr>
          <p:nvPr>
            <p:ph type="body" sz="quarter" idx="15"/>
          </p:nvPr>
        </p:nvSpPr>
        <p:spPr>
          <a:xfrm>
            <a:off x="320693" y="223610"/>
            <a:ext cx="4572000" cy="676656"/>
          </a:xfrm>
        </p:spPr>
        <p:txBody>
          <a:bodyPr/>
          <a:lstStyle/>
          <a:p>
            <a:r>
              <a:rPr lang="en-US" sz="5500">
                <a:ln w="25400">
                  <a:noFill/>
                </a:ln>
              </a:rPr>
              <a:t>APP</a:t>
            </a:r>
            <a:endParaRPr lang="en-US" sz="5500">
              <a:ln w="25400">
                <a:solidFill>
                  <a:schemeClr val="bg1"/>
                </a:solidFill>
              </a:ln>
            </a:endParaRPr>
          </a:p>
          <a:p>
            <a:endParaRPr lang="en-US"/>
          </a:p>
        </p:txBody>
      </p:sp>
      <p:sp>
        <p:nvSpPr>
          <p:cNvPr id="3" name="Footer Placeholder 2">
            <a:extLst>
              <a:ext uri="{FF2B5EF4-FFF2-40B4-BE49-F238E27FC236}">
                <a16:creationId xmlns:a16="http://schemas.microsoft.com/office/drawing/2014/main" id="{397F365B-F4BD-747A-6F13-6E5C494895AA}"/>
              </a:ext>
            </a:extLst>
          </p:cNvPr>
          <p:cNvSpPr>
            <a:spLocks noGrp="1"/>
          </p:cNvSpPr>
          <p:nvPr>
            <p:ph type="ftr" sz="quarter" idx="10"/>
          </p:nvPr>
        </p:nvSpPr>
        <p:spPr/>
        <p:txBody>
          <a:bodyPr/>
          <a:lstStyle/>
          <a:p>
            <a:r>
              <a:rPr lang="en-US"/>
              <a:t>8020fit.ai</a:t>
            </a:r>
          </a:p>
        </p:txBody>
      </p:sp>
      <p:sp>
        <p:nvSpPr>
          <p:cNvPr id="4" name="Slide Number Placeholder 3">
            <a:extLst>
              <a:ext uri="{FF2B5EF4-FFF2-40B4-BE49-F238E27FC236}">
                <a16:creationId xmlns:a16="http://schemas.microsoft.com/office/drawing/2014/main" id="{B057C065-2255-20C8-7DBB-22ADACA15400}"/>
              </a:ext>
            </a:extLst>
          </p:cNvPr>
          <p:cNvSpPr>
            <a:spLocks noGrp="1"/>
          </p:cNvSpPr>
          <p:nvPr>
            <p:ph type="sldNum" sz="quarter" idx="11"/>
          </p:nvPr>
        </p:nvSpPr>
        <p:spPr/>
        <p:txBody>
          <a:bodyPr/>
          <a:lstStyle/>
          <a:p>
            <a:fld id="{294A09A9-5501-47C1-A89A-A340965A2BE2}" type="slidenum">
              <a:rPr lang="en-US" smtClean="0"/>
              <a:pPr/>
              <a:t>48</a:t>
            </a:fld>
            <a:endParaRPr lang="en-US"/>
          </a:p>
        </p:txBody>
      </p:sp>
      <p:pic>
        <p:nvPicPr>
          <p:cNvPr id="7" name="Picture 6">
            <a:extLst>
              <a:ext uri="{FF2B5EF4-FFF2-40B4-BE49-F238E27FC236}">
                <a16:creationId xmlns:a16="http://schemas.microsoft.com/office/drawing/2014/main" id="{44002148-16BD-9F0C-BC79-C4FB060A4D34}"/>
              </a:ext>
            </a:extLst>
          </p:cNvPr>
          <p:cNvPicPr>
            <a:picLocks noChangeAspect="1"/>
          </p:cNvPicPr>
          <p:nvPr/>
        </p:nvPicPr>
        <p:blipFill>
          <a:blip r:embed="rId2"/>
          <a:stretch>
            <a:fillRect/>
          </a:stretch>
        </p:blipFill>
        <p:spPr>
          <a:xfrm>
            <a:off x="3685201" y="910925"/>
            <a:ext cx="4821597" cy="5855223"/>
          </a:xfrm>
          <a:prstGeom prst="rect">
            <a:avLst/>
          </a:prstGeom>
        </p:spPr>
      </p:pic>
    </p:spTree>
    <p:extLst>
      <p:ext uri="{BB962C8B-B14F-4D97-AF65-F5344CB8AC3E}">
        <p14:creationId xmlns:p14="http://schemas.microsoft.com/office/powerpoint/2010/main" val="124295283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6228A1-5EC4-E7FF-0409-BBF8D5614C4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E4F322A-DEB5-8D9E-6D78-52C86D06B0EF}"/>
              </a:ext>
            </a:extLst>
          </p:cNvPr>
          <p:cNvSpPr>
            <a:spLocks noGrp="1"/>
          </p:cNvSpPr>
          <p:nvPr>
            <p:ph type="title"/>
          </p:nvPr>
        </p:nvSpPr>
        <p:spPr>
          <a:xfrm>
            <a:off x="1828800" y="212951"/>
            <a:ext cx="4821597" cy="676656"/>
          </a:xfrm>
        </p:spPr>
        <p:txBody>
          <a:bodyPr/>
          <a:lstStyle/>
          <a:p>
            <a:r>
              <a:rPr lang="en-US"/>
              <a:t>Screenshot</a:t>
            </a:r>
          </a:p>
        </p:txBody>
      </p:sp>
      <p:sp>
        <p:nvSpPr>
          <p:cNvPr id="6" name="Text Placeholder 5">
            <a:extLst>
              <a:ext uri="{FF2B5EF4-FFF2-40B4-BE49-F238E27FC236}">
                <a16:creationId xmlns:a16="http://schemas.microsoft.com/office/drawing/2014/main" id="{D5058D2F-B884-AC5E-1F4C-2D8E354B3E9D}"/>
              </a:ext>
            </a:extLst>
          </p:cNvPr>
          <p:cNvSpPr>
            <a:spLocks noGrp="1"/>
          </p:cNvSpPr>
          <p:nvPr>
            <p:ph type="body" sz="quarter" idx="15"/>
          </p:nvPr>
        </p:nvSpPr>
        <p:spPr>
          <a:xfrm>
            <a:off x="320693" y="223610"/>
            <a:ext cx="4572000" cy="676656"/>
          </a:xfrm>
        </p:spPr>
        <p:txBody>
          <a:bodyPr/>
          <a:lstStyle/>
          <a:p>
            <a:r>
              <a:rPr lang="en-US" sz="5500">
                <a:ln w="25400">
                  <a:noFill/>
                </a:ln>
              </a:rPr>
              <a:t>APP</a:t>
            </a:r>
            <a:endParaRPr lang="en-US" sz="5500">
              <a:ln w="25400">
                <a:solidFill>
                  <a:schemeClr val="bg1"/>
                </a:solidFill>
              </a:ln>
            </a:endParaRPr>
          </a:p>
          <a:p>
            <a:endParaRPr lang="en-US"/>
          </a:p>
        </p:txBody>
      </p:sp>
      <p:sp>
        <p:nvSpPr>
          <p:cNvPr id="3" name="Footer Placeholder 2">
            <a:extLst>
              <a:ext uri="{FF2B5EF4-FFF2-40B4-BE49-F238E27FC236}">
                <a16:creationId xmlns:a16="http://schemas.microsoft.com/office/drawing/2014/main" id="{28D57B0F-2810-8C48-FE90-BC0DFE035D01}"/>
              </a:ext>
            </a:extLst>
          </p:cNvPr>
          <p:cNvSpPr>
            <a:spLocks noGrp="1"/>
          </p:cNvSpPr>
          <p:nvPr>
            <p:ph type="ftr" sz="quarter" idx="10"/>
          </p:nvPr>
        </p:nvSpPr>
        <p:spPr/>
        <p:txBody>
          <a:bodyPr/>
          <a:lstStyle/>
          <a:p>
            <a:r>
              <a:rPr lang="en-US"/>
              <a:t>8020fit.ai</a:t>
            </a:r>
          </a:p>
        </p:txBody>
      </p:sp>
      <p:sp>
        <p:nvSpPr>
          <p:cNvPr id="4" name="Slide Number Placeholder 3">
            <a:extLst>
              <a:ext uri="{FF2B5EF4-FFF2-40B4-BE49-F238E27FC236}">
                <a16:creationId xmlns:a16="http://schemas.microsoft.com/office/drawing/2014/main" id="{90B2E07D-C0B6-458F-5706-3B03149B9CCA}"/>
              </a:ext>
            </a:extLst>
          </p:cNvPr>
          <p:cNvSpPr>
            <a:spLocks noGrp="1"/>
          </p:cNvSpPr>
          <p:nvPr>
            <p:ph type="sldNum" sz="quarter" idx="11"/>
          </p:nvPr>
        </p:nvSpPr>
        <p:spPr/>
        <p:txBody>
          <a:bodyPr/>
          <a:lstStyle/>
          <a:p>
            <a:fld id="{294A09A9-5501-47C1-A89A-A340965A2BE2}" type="slidenum">
              <a:rPr lang="en-US" smtClean="0"/>
              <a:pPr/>
              <a:t>49</a:t>
            </a:fld>
            <a:endParaRPr lang="en-US"/>
          </a:p>
        </p:txBody>
      </p:sp>
      <p:pic>
        <p:nvPicPr>
          <p:cNvPr id="8" name="Picture 7">
            <a:extLst>
              <a:ext uri="{FF2B5EF4-FFF2-40B4-BE49-F238E27FC236}">
                <a16:creationId xmlns:a16="http://schemas.microsoft.com/office/drawing/2014/main" id="{0B705E06-39E5-A6A1-E100-49DD5FD2F53C}"/>
              </a:ext>
            </a:extLst>
          </p:cNvPr>
          <p:cNvPicPr>
            <a:picLocks noChangeAspect="1"/>
          </p:cNvPicPr>
          <p:nvPr/>
        </p:nvPicPr>
        <p:blipFill>
          <a:blip r:embed="rId2"/>
          <a:stretch>
            <a:fillRect/>
          </a:stretch>
        </p:blipFill>
        <p:spPr>
          <a:xfrm>
            <a:off x="1034959" y="911132"/>
            <a:ext cx="10122082" cy="5035735"/>
          </a:xfrm>
          <a:prstGeom prst="rect">
            <a:avLst/>
          </a:prstGeom>
        </p:spPr>
      </p:pic>
    </p:spTree>
    <p:extLst>
      <p:ext uri="{BB962C8B-B14F-4D97-AF65-F5344CB8AC3E}">
        <p14:creationId xmlns:p14="http://schemas.microsoft.com/office/powerpoint/2010/main" val="16129017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3C4EA5CF-9919-5E86-5EFA-E8A33A4E9E5E}"/>
              </a:ext>
            </a:extLst>
          </p:cNvPr>
          <p:cNvSpPr>
            <a:spLocks noGrp="1"/>
          </p:cNvSpPr>
          <p:nvPr>
            <p:ph type="title"/>
          </p:nvPr>
        </p:nvSpPr>
        <p:spPr>
          <a:xfrm>
            <a:off x="605790" y="381000"/>
            <a:ext cx="10984230" cy="1325563"/>
          </a:xfrm>
        </p:spPr>
        <p:txBody>
          <a:bodyPr/>
          <a:lstStyle/>
          <a:p>
            <a:r>
              <a:rPr lang="en-US"/>
              <a:t>ADJUSTMENTS OF FEEDBACK</a:t>
            </a:r>
          </a:p>
        </p:txBody>
      </p:sp>
      <p:sp>
        <p:nvSpPr>
          <p:cNvPr id="4" name="Footer Placeholder 3">
            <a:extLst>
              <a:ext uri="{FF2B5EF4-FFF2-40B4-BE49-F238E27FC236}">
                <a16:creationId xmlns:a16="http://schemas.microsoft.com/office/drawing/2014/main" id="{6A3ABB25-4A39-AFD2-5EBA-E0D30D4A7174}"/>
              </a:ext>
            </a:extLst>
          </p:cNvPr>
          <p:cNvSpPr>
            <a:spLocks noGrp="1"/>
          </p:cNvSpPr>
          <p:nvPr>
            <p:ph type="ftr" sz="quarter" idx="10"/>
          </p:nvPr>
        </p:nvSpPr>
        <p:spPr>
          <a:xfrm>
            <a:off x="7099139" y="6176963"/>
            <a:ext cx="3890010" cy="365125"/>
          </a:xfrm>
        </p:spPr>
        <p:txBody>
          <a:bodyPr anchor="ctr">
            <a:normAutofit/>
          </a:bodyPr>
          <a:lstStyle/>
          <a:p>
            <a:pPr>
              <a:spcAft>
                <a:spcPts val="600"/>
              </a:spcAft>
            </a:pPr>
            <a:r>
              <a:rPr lang="en-US"/>
              <a:t>Fitness Presentation</a:t>
            </a:r>
          </a:p>
        </p:txBody>
      </p:sp>
      <p:sp>
        <p:nvSpPr>
          <p:cNvPr id="5" name="Slide Number Placeholder 4">
            <a:extLst>
              <a:ext uri="{FF2B5EF4-FFF2-40B4-BE49-F238E27FC236}">
                <a16:creationId xmlns:a16="http://schemas.microsoft.com/office/drawing/2014/main" id="{607841F4-0B51-7C77-4974-4BCCADCBE6F7}"/>
              </a:ext>
            </a:extLst>
          </p:cNvPr>
          <p:cNvSpPr>
            <a:spLocks noGrp="1"/>
          </p:cNvSpPr>
          <p:nvPr>
            <p:ph type="sldNum" sz="quarter" idx="11"/>
          </p:nvPr>
        </p:nvSpPr>
        <p:spPr>
          <a:xfrm>
            <a:off x="11145359" y="6176963"/>
            <a:ext cx="440851" cy="365125"/>
          </a:xfrm>
        </p:spPr>
        <p:txBody>
          <a:bodyPr anchor="ctr">
            <a:normAutofit/>
          </a:bodyPr>
          <a:lstStyle/>
          <a:p>
            <a:pPr>
              <a:spcAft>
                <a:spcPts val="600"/>
              </a:spcAft>
            </a:pPr>
            <a:fld id="{294A09A9-5501-47C1-A89A-A340965A2BE2}" type="slidenum">
              <a:rPr lang="en-US" smtClean="0"/>
              <a:pPr>
                <a:spcAft>
                  <a:spcPts val="600"/>
                </a:spcAft>
              </a:pPr>
              <a:t>5</a:t>
            </a:fld>
            <a:endParaRPr lang="en-US"/>
          </a:p>
        </p:txBody>
      </p:sp>
      <p:sp>
        <p:nvSpPr>
          <p:cNvPr id="9" name="Content Placeholder 22">
            <a:extLst>
              <a:ext uri="{FF2B5EF4-FFF2-40B4-BE49-F238E27FC236}">
                <a16:creationId xmlns:a16="http://schemas.microsoft.com/office/drawing/2014/main" id="{FD2D1170-2A45-E389-EF9A-CB5AFFAAD950}"/>
              </a:ext>
            </a:extLst>
          </p:cNvPr>
          <p:cNvSpPr txBox="1">
            <a:spLocks/>
          </p:cNvSpPr>
          <p:nvPr/>
        </p:nvSpPr>
        <p:spPr>
          <a:xfrm>
            <a:off x="525403" y="1706563"/>
            <a:ext cx="10840381" cy="43894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a:latin typeface="Univers Condensed" panose="020B0506020202050204" pitchFamily="34" charset="0"/>
                <a:cs typeface="Calibri"/>
              </a:rPr>
              <a:t>We changed one the “Bank End Developer” from the Roles And Responsibilities slide to “Back End Developer” as this was a spelling mistake</a:t>
            </a:r>
          </a:p>
          <a:p>
            <a:r>
              <a:rPr lang="en-US" sz="3200">
                <a:latin typeface="Univers Condensed" panose="020B0506020202050204" pitchFamily="34" charset="0"/>
                <a:cs typeface="Calibri"/>
              </a:rPr>
              <a:t>We deleted the Project Tracker</a:t>
            </a:r>
          </a:p>
          <a:p>
            <a:r>
              <a:rPr lang="en-US" sz="3200">
                <a:latin typeface="Univers Condensed" panose="020B0506020202050204" pitchFamily="34" charset="0"/>
                <a:cs typeface="Calibri"/>
              </a:rPr>
              <a:t>We changed the Persona slides to match the presentation slides</a:t>
            </a:r>
          </a:p>
        </p:txBody>
      </p:sp>
    </p:spTree>
    <p:extLst>
      <p:ext uri="{BB962C8B-B14F-4D97-AF65-F5344CB8AC3E}">
        <p14:creationId xmlns:p14="http://schemas.microsoft.com/office/powerpoint/2010/main" val="349131099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1FD17C-A2E8-105A-9D7D-934AB039850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D782798-F509-AC24-7A71-10B8989D10E1}"/>
              </a:ext>
            </a:extLst>
          </p:cNvPr>
          <p:cNvSpPr>
            <a:spLocks noGrp="1"/>
          </p:cNvSpPr>
          <p:nvPr>
            <p:ph type="title"/>
          </p:nvPr>
        </p:nvSpPr>
        <p:spPr>
          <a:xfrm>
            <a:off x="2277542" y="291402"/>
            <a:ext cx="4821597" cy="676656"/>
          </a:xfrm>
        </p:spPr>
        <p:txBody>
          <a:bodyPr/>
          <a:lstStyle/>
          <a:p>
            <a:r>
              <a:rPr lang="en-US"/>
              <a:t>Screenshot</a:t>
            </a:r>
          </a:p>
        </p:txBody>
      </p:sp>
      <p:sp>
        <p:nvSpPr>
          <p:cNvPr id="6" name="Text Placeholder 5">
            <a:extLst>
              <a:ext uri="{FF2B5EF4-FFF2-40B4-BE49-F238E27FC236}">
                <a16:creationId xmlns:a16="http://schemas.microsoft.com/office/drawing/2014/main" id="{5BFAC613-0AF9-932E-78E5-C206D7614830}"/>
              </a:ext>
            </a:extLst>
          </p:cNvPr>
          <p:cNvSpPr>
            <a:spLocks noGrp="1"/>
          </p:cNvSpPr>
          <p:nvPr>
            <p:ph type="body" sz="quarter" idx="15"/>
          </p:nvPr>
        </p:nvSpPr>
        <p:spPr>
          <a:xfrm>
            <a:off x="579772" y="305721"/>
            <a:ext cx="4572000" cy="676656"/>
          </a:xfrm>
        </p:spPr>
        <p:txBody>
          <a:bodyPr/>
          <a:lstStyle/>
          <a:p>
            <a:r>
              <a:rPr lang="en-US" sz="5500">
                <a:ln w="25400">
                  <a:noFill/>
                </a:ln>
              </a:rPr>
              <a:t>APP</a:t>
            </a:r>
            <a:endParaRPr lang="en-US" sz="5500">
              <a:ln w="25400">
                <a:solidFill>
                  <a:schemeClr val="bg1"/>
                </a:solidFill>
              </a:ln>
            </a:endParaRPr>
          </a:p>
          <a:p>
            <a:endParaRPr lang="en-US"/>
          </a:p>
        </p:txBody>
      </p:sp>
      <p:sp>
        <p:nvSpPr>
          <p:cNvPr id="3" name="Footer Placeholder 2">
            <a:extLst>
              <a:ext uri="{FF2B5EF4-FFF2-40B4-BE49-F238E27FC236}">
                <a16:creationId xmlns:a16="http://schemas.microsoft.com/office/drawing/2014/main" id="{A2063BDF-4239-790A-DA29-1926C1FDD520}"/>
              </a:ext>
            </a:extLst>
          </p:cNvPr>
          <p:cNvSpPr>
            <a:spLocks noGrp="1"/>
          </p:cNvSpPr>
          <p:nvPr>
            <p:ph type="ftr" sz="quarter" idx="10"/>
          </p:nvPr>
        </p:nvSpPr>
        <p:spPr/>
        <p:txBody>
          <a:bodyPr/>
          <a:lstStyle/>
          <a:p>
            <a:r>
              <a:rPr lang="en-US"/>
              <a:t>8020fit.ai</a:t>
            </a:r>
          </a:p>
        </p:txBody>
      </p:sp>
      <p:sp>
        <p:nvSpPr>
          <p:cNvPr id="4" name="Slide Number Placeholder 3">
            <a:extLst>
              <a:ext uri="{FF2B5EF4-FFF2-40B4-BE49-F238E27FC236}">
                <a16:creationId xmlns:a16="http://schemas.microsoft.com/office/drawing/2014/main" id="{982C13DD-EC44-0EFE-0F9C-758516834B12}"/>
              </a:ext>
            </a:extLst>
          </p:cNvPr>
          <p:cNvSpPr>
            <a:spLocks noGrp="1"/>
          </p:cNvSpPr>
          <p:nvPr>
            <p:ph type="sldNum" sz="quarter" idx="11"/>
          </p:nvPr>
        </p:nvSpPr>
        <p:spPr/>
        <p:txBody>
          <a:bodyPr/>
          <a:lstStyle/>
          <a:p>
            <a:fld id="{294A09A9-5501-47C1-A89A-A340965A2BE2}" type="slidenum">
              <a:rPr lang="en-US" smtClean="0"/>
              <a:pPr/>
              <a:t>50</a:t>
            </a:fld>
            <a:endParaRPr lang="en-US"/>
          </a:p>
        </p:txBody>
      </p:sp>
      <p:pic>
        <p:nvPicPr>
          <p:cNvPr id="7" name="Picture 6">
            <a:extLst>
              <a:ext uri="{FF2B5EF4-FFF2-40B4-BE49-F238E27FC236}">
                <a16:creationId xmlns:a16="http://schemas.microsoft.com/office/drawing/2014/main" id="{46C0C4E5-8A4F-56D9-3C71-60E688871DD3}"/>
              </a:ext>
            </a:extLst>
          </p:cNvPr>
          <p:cNvPicPr>
            <a:picLocks noChangeAspect="1"/>
          </p:cNvPicPr>
          <p:nvPr/>
        </p:nvPicPr>
        <p:blipFill>
          <a:blip r:embed="rId2"/>
          <a:stretch>
            <a:fillRect/>
          </a:stretch>
        </p:blipFill>
        <p:spPr>
          <a:xfrm>
            <a:off x="579772" y="1797518"/>
            <a:ext cx="11612228" cy="3723171"/>
          </a:xfrm>
          <a:prstGeom prst="rect">
            <a:avLst/>
          </a:prstGeom>
        </p:spPr>
      </p:pic>
    </p:spTree>
    <p:extLst>
      <p:ext uri="{BB962C8B-B14F-4D97-AF65-F5344CB8AC3E}">
        <p14:creationId xmlns:p14="http://schemas.microsoft.com/office/powerpoint/2010/main" val="120633808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20C432-5B60-7651-4E9B-9F8C30D999A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A9AD544-0BD9-9466-60F5-482014EB934F}"/>
              </a:ext>
            </a:extLst>
          </p:cNvPr>
          <p:cNvSpPr>
            <a:spLocks noGrp="1"/>
          </p:cNvSpPr>
          <p:nvPr>
            <p:ph type="title"/>
          </p:nvPr>
        </p:nvSpPr>
        <p:spPr>
          <a:xfrm>
            <a:off x="2277542" y="291402"/>
            <a:ext cx="4821597" cy="676656"/>
          </a:xfrm>
        </p:spPr>
        <p:txBody>
          <a:bodyPr/>
          <a:lstStyle/>
          <a:p>
            <a:r>
              <a:rPr lang="en-US"/>
              <a:t>Screenshot</a:t>
            </a:r>
          </a:p>
        </p:txBody>
      </p:sp>
      <p:sp>
        <p:nvSpPr>
          <p:cNvPr id="6" name="Text Placeholder 5">
            <a:extLst>
              <a:ext uri="{FF2B5EF4-FFF2-40B4-BE49-F238E27FC236}">
                <a16:creationId xmlns:a16="http://schemas.microsoft.com/office/drawing/2014/main" id="{B6644C31-EF44-8658-10ED-443CB0DF43DF}"/>
              </a:ext>
            </a:extLst>
          </p:cNvPr>
          <p:cNvSpPr>
            <a:spLocks noGrp="1"/>
          </p:cNvSpPr>
          <p:nvPr>
            <p:ph type="body" sz="quarter" idx="15"/>
          </p:nvPr>
        </p:nvSpPr>
        <p:spPr>
          <a:xfrm>
            <a:off x="579772" y="305721"/>
            <a:ext cx="4572000" cy="676656"/>
          </a:xfrm>
        </p:spPr>
        <p:txBody>
          <a:bodyPr/>
          <a:lstStyle/>
          <a:p>
            <a:r>
              <a:rPr lang="en-US" sz="5500">
                <a:ln w="25400">
                  <a:noFill/>
                </a:ln>
              </a:rPr>
              <a:t>APP</a:t>
            </a:r>
            <a:endParaRPr lang="en-US" sz="5500">
              <a:ln w="25400">
                <a:solidFill>
                  <a:schemeClr val="bg1"/>
                </a:solidFill>
              </a:ln>
            </a:endParaRPr>
          </a:p>
          <a:p>
            <a:endParaRPr lang="en-US"/>
          </a:p>
        </p:txBody>
      </p:sp>
      <p:sp>
        <p:nvSpPr>
          <p:cNvPr id="3" name="Footer Placeholder 2">
            <a:extLst>
              <a:ext uri="{FF2B5EF4-FFF2-40B4-BE49-F238E27FC236}">
                <a16:creationId xmlns:a16="http://schemas.microsoft.com/office/drawing/2014/main" id="{542F1F9E-8F12-263A-E472-FC33EB118E28}"/>
              </a:ext>
            </a:extLst>
          </p:cNvPr>
          <p:cNvSpPr>
            <a:spLocks noGrp="1"/>
          </p:cNvSpPr>
          <p:nvPr>
            <p:ph type="ftr" sz="quarter" idx="10"/>
          </p:nvPr>
        </p:nvSpPr>
        <p:spPr/>
        <p:txBody>
          <a:bodyPr/>
          <a:lstStyle/>
          <a:p>
            <a:r>
              <a:rPr lang="en-US"/>
              <a:t>8020fit.ai</a:t>
            </a:r>
          </a:p>
        </p:txBody>
      </p:sp>
      <p:sp>
        <p:nvSpPr>
          <p:cNvPr id="4" name="Slide Number Placeholder 3">
            <a:extLst>
              <a:ext uri="{FF2B5EF4-FFF2-40B4-BE49-F238E27FC236}">
                <a16:creationId xmlns:a16="http://schemas.microsoft.com/office/drawing/2014/main" id="{DBC221FB-5543-EFEB-6DB3-B12B860B9156}"/>
              </a:ext>
            </a:extLst>
          </p:cNvPr>
          <p:cNvSpPr>
            <a:spLocks noGrp="1"/>
          </p:cNvSpPr>
          <p:nvPr>
            <p:ph type="sldNum" sz="quarter" idx="11"/>
          </p:nvPr>
        </p:nvSpPr>
        <p:spPr/>
        <p:txBody>
          <a:bodyPr/>
          <a:lstStyle/>
          <a:p>
            <a:fld id="{294A09A9-5501-47C1-A89A-A340965A2BE2}" type="slidenum">
              <a:rPr lang="en-US" smtClean="0"/>
              <a:pPr/>
              <a:t>51</a:t>
            </a:fld>
            <a:endParaRPr lang="en-US"/>
          </a:p>
        </p:txBody>
      </p:sp>
      <p:pic>
        <p:nvPicPr>
          <p:cNvPr id="8" name="Picture 7">
            <a:extLst>
              <a:ext uri="{FF2B5EF4-FFF2-40B4-BE49-F238E27FC236}">
                <a16:creationId xmlns:a16="http://schemas.microsoft.com/office/drawing/2014/main" id="{FCC86FD9-EE7F-FD53-352D-8A9EAFB3BC47}"/>
              </a:ext>
            </a:extLst>
          </p:cNvPr>
          <p:cNvPicPr>
            <a:picLocks noChangeAspect="1"/>
          </p:cNvPicPr>
          <p:nvPr/>
        </p:nvPicPr>
        <p:blipFill>
          <a:blip r:embed="rId2"/>
          <a:stretch>
            <a:fillRect/>
          </a:stretch>
        </p:blipFill>
        <p:spPr>
          <a:xfrm>
            <a:off x="406042" y="1892711"/>
            <a:ext cx="11379916" cy="3072577"/>
          </a:xfrm>
          <a:prstGeom prst="rect">
            <a:avLst/>
          </a:prstGeom>
        </p:spPr>
      </p:pic>
    </p:spTree>
    <p:extLst>
      <p:ext uri="{BB962C8B-B14F-4D97-AF65-F5344CB8AC3E}">
        <p14:creationId xmlns:p14="http://schemas.microsoft.com/office/powerpoint/2010/main" val="243155040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029FC1-EBE1-2F2B-219D-012DC1798AEF}"/>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F6F2D4D0-29A4-B026-F163-03DDA31EE96E}"/>
              </a:ext>
            </a:extLst>
          </p:cNvPr>
          <p:cNvSpPr>
            <a:spLocks noGrp="1"/>
          </p:cNvSpPr>
          <p:nvPr>
            <p:ph type="title"/>
          </p:nvPr>
        </p:nvSpPr>
        <p:spPr/>
        <p:txBody>
          <a:bodyPr/>
          <a:lstStyle/>
          <a:p>
            <a:r>
              <a:rPr lang="en-US"/>
              <a:t>API</a:t>
            </a:r>
          </a:p>
        </p:txBody>
      </p:sp>
      <p:sp>
        <p:nvSpPr>
          <p:cNvPr id="10" name="Text Placeholder 9">
            <a:extLst>
              <a:ext uri="{FF2B5EF4-FFF2-40B4-BE49-F238E27FC236}">
                <a16:creationId xmlns:a16="http://schemas.microsoft.com/office/drawing/2014/main" id="{DA5CF155-3F32-AB52-A205-F4D6D4B7EEE4}"/>
              </a:ext>
            </a:extLst>
          </p:cNvPr>
          <p:cNvSpPr>
            <a:spLocks noGrp="1"/>
          </p:cNvSpPr>
          <p:nvPr>
            <p:ph type="body" sz="quarter" idx="15"/>
          </p:nvPr>
        </p:nvSpPr>
        <p:spPr>
          <a:xfrm>
            <a:off x="1042416" y="699516"/>
            <a:ext cx="7562088" cy="676656"/>
          </a:xfrm>
        </p:spPr>
        <p:txBody>
          <a:bodyPr/>
          <a:lstStyle/>
          <a:p>
            <a:r>
              <a:rPr lang="en-US"/>
              <a:t>API</a:t>
            </a:r>
          </a:p>
        </p:txBody>
      </p:sp>
      <p:sp>
        <p:nvSpPr>
          <p:cNvPr id="18" name="Text Placeholder 17">
            <a:extLst>
              <a:ext uri="{FF2B5EF4-FFF2-40B4-BE49-F238E27FC236}">
                <a16:creationId xmlns:a16="http://schemas.microsoft.com/office/drawing/2014/main" id="{4912463D-585E-0132-5A03-4453F57EB994}"/>
              </a:ext>
            </a:extLst>
          </p:cNvPr>
          <p:cNvSpPr>
            <a:spLocks noGrp="1"/>
          </p:cNvSpPr>
          <p:nvPr>
            <p:ph type="body" idx="1"/>
          </p:nvPr>
        </p:nvSpPr>
        <p:spPr/>
        <p:txBody>
          <a:bodyPr/>
          <a:lstStyle/>
          <a:p>
            <a:r>
              <a:rPr lang="en-US"/>
              <a:t>AWS Amplify API</a:t>
            </a:r>
            <a:endParaRPr lang="en-US" sz="2000" b="1" spc="100">
              <a:solidFill>
                <a:schemeClr val="accent1"/>
              </a:solidFill>
              <a:latin typeface="Univers Condensed" panose="020B0506020202050204" pitchFamily="34" charset="0"/>
            </a:endParaRPr>
          </a:p>
        </p:txBody>
      </p:sp>
      <p:sp>
        <p:nvSpPr>
          <p:cNvPr id="19" name="Content Placeholder 18">
            <a:extLst>
              <a:ext uri="{FF2B5EF4-FFF2-40B4-BE49-F238E27FC236}">
                <a16:creationId xmlns:a16="http://schemas.microsoft.com/office/drawing/2014/main" id="{42BF051E-A549-8193-4FD4-BAC1594EE07C}"/>
              </a:ext>
            </a:extLst>
          </p:cNvPr>
          <p:cNvSpPr>
            <a:spLocks noGrp="1"/>
          </p:cNvSpPr>
          <p:nvPr>
            <p:ph sz="half" idx="2"/>
          </p:nvPr>
        </p:nvSpPr>
        <p:spPr>
          <a:xfrm>
            <a:off x="393191" y="3593592"/>
            <a:ext cx="3391999" cy="2313432"/>
          </a:xfrm>
        </p:spPr>
        <p:txBody>
          <a:bodyPr>
            <a:normAutofit/>
          </a:bodyPr>
          <a:lstStyle/>
          <a:p>
            <a:r>
              <a:rPr lang="en-US" sz="1300">
                <a:latin typeface="Univers Condensed" panose="020B0506020202050204" pitchFamily="34" charset="0"/>
                <a:ea typeface="+mn-lt"/>
                <a:cs typeface="+mn-lt"/>
              </a:rPr>
              <a:t>Type: </a:t>
            </a:r>
            <a:r>
              <a:rPr lang="en-US" sz="1300" err="1">
                <a:latin typeface="Univers Condensed" panose="020B0506020202050204" pitchFamily="34" charset="0"/>
                <a:ea typeface="+mn-lt"/>
                <a:cs typeface="+mn-lt"/>
              </a:rPr>
              <a:t>GraphQL</a:t>
            </a:r>
            <a:r>
              <a:rPr lang="en-US" sz="1300">
                <a:latin typeface="Univers Condensed" panose="020B0506020202050204" pitchFamily="34" charset="0"/>
                <a:ea typeface="+mn-lt"/>
                <a:cs typeface="+mn-lt"/>
              </a:rPr>
              <a:t> API </a:t>
            </a:r>
          </a:p>
          <a:p>
            <a:r>
              <a:rPr lang="en-US" sz="1300">
                <a:latin typeface="Univers Condensed" panose="020B0506020202050204" pitchFamily="34" charset="0"/>
                <a:ea typeface="+mn-lt"/>
                <a:cs typeface="+mn-lt"/>
              </a:rPr>
              <a:t>Purpose: Manages user onboarding data (storing fitness preferences, goals, etc.). </a:t>
            </a:r>
          </a:p>
          <a:p>
            <a:r>
              <a:rPr lang="en-US" sz="1300">
                <a:latin typeface="Univers Condensed" panose="020B0506020202050204" pitchFamily="34" charset="0"/>
                <a:ea typeface="+mn-lt"/>
                <a:cs typeface="+mn-lt"/>
              </a:rPr>
              <a:t>How it Works: </a:t>
            </a:r>
          </a:p>
          <a:p>
            <a:pPr lvl="1"/>
            <a:r>
              <a:rPr lang="en-US" sz="1100">
                <a:latin typeface="Univers Condensed" panose="020B0506020202050204" pitchFamily="34" charset="0"/>
                <a:ea typeface="+mn-lt"/>
                <a:cs typeface="+mn-lt"/>
              </a:rPr>
              <a:t>AWS Amplify automatically generates </a:t>
            </a:r>
            <a:r>
              <a:rPr lang="en-US" sz="1100" err="1">
                <a:latin typeface="Univers Condensed" panose="020B0506020202050204" pitchFamily="34" charset="0"/>
                <a:ea typeface="+mn-lt"/>
                <a:cs typeface="+mn-lt"/>
              </a:rPr>
              <a:t>GraphQL</a:t>
            </a:r>
            <a:r>
              <a:rPr lang="en-US" sz="1100">
                <a:latin typeface="Univers Condensed" panose="020B0506020202050204" pitchFamily="34" charset="0"/>
                <a:ea typeface="+mn-lt"/>
                <a:cs typeface="+mn-lt"/>
              </a:rPr>
              <a:t> API endpoints to interact with DynamoDB.</a:t>
            </a:r>
          </a:p>
          <a:p>
            <a:pPr lvl="1"/>
            <a:r>
              <a:rPr lang="en-US" sz="1100">
                <a:latin typeface="Univers Condensed" panose="020B0506020202050204" pitchFamily="34" charset="0"/>
                <a:ea typeface="+mn-lt"/>
                <a:cs typeface="+mn-lt"/>
              </a:rPr>
              <a:t>Instead of manually sending HTTP GET or POST requests (like in Axios), Amplify abstracts API calls through its client models.</a:t>
            </a:r>
          </a:p>
          <a:p>
            <a:endParaRPr lang="en-US"/>
          </a:p>
        </p:txBody>
      </p:sp>
      <p:sp>
        <p:nvSpPr>
          <p:cNvPr id="20" name="Text Placeholder 19">
            <a:extLst>
              <a:ext uri="{FF2B5EF4-FFF2-40B4-BE49-F238E27FC236}">
                <a16:creationId xmlns:a16="http://schemas.microsoft.com/office/drawing/2014/main" id="{0F040379-F03D-3E7C-4176-81E6CEE6185D}"/>
              </a:ext>
            </a:extLst>
          </p:cNvPr>
          <p:cNvSpPr>
            <a:spLocks noGrp="1"/>
          </p:cNvSpPr>
          <p:nvPr>
            <p:ph type="body" sz="quarter" idx="3"/>
          </p:nvPr>
        </p:nvSpPr>
        <p:spPr/>
        <p:txBody>
          <a:bodyPr>
            <a:normAutofit/>
          </a:bodyPr>
          <a:lstStyle/>
          <a:p>
            <a:r>
              <a:rPr lang="en-US" err="1"/>
              <a:t>Wger</a:t>
            </a:r>
            <a:r>
              <a:rPr lang="en-US"/>
              <a:t> API </a:t>
            </a:r>
            <a:endParaRPr lang="en-US" sz="2000" b="1" spc="100">
              <a:solidFill>
                <a:schemeClr val="accent1"/>
              </a:solidFill>
              <a:latin typeface="Univers Condensed" panose="020B0506020202050204" pitchFamily="34" charset="0"/>
            </a:endParaRPr>
          </a:p>
        </p:txBody>
      </p:sp>
      <p:sp>
        <p:nvSpPr>
          <p:cNvPr id="21" name="Content Placeholder 20">
            <a:extLst>
              <a:ext uri="{FF2B5EF4-FFF2-40B4-BE49-F238E27FC236}">
                <a16:creationId xmlns:a16="http://schemas.microsoft.com/office/drawing/2014/main" id="{8CEE1100-A279-AD9B-EF5A-C614DE528047}"/>
              </a:ext>
            </a:extLst>
          </p:cNvPr>
          <p:cNvSpPr>
            <a:spLocks noGrp="1"/>
          </p:cNvSpPr>
          <p:nvPr>
            <p:ph sz="quarter" idx="4"/>
          </p:nvPr>
        </p:nvSpPr>
        <p:spPr/>
        <p:txBody>
          <a:bodyPr>
            <a:normAutofit fontScale="92500"/>
          </a:bodyPr>
          <a:lstStyle/>
          <a:p>
            <a:pPr>
              <a:buFont typeface="Courier New" panose="02070309020205020404" pitchFamily="49" charset="0"/>
              <a:buChar char="o"/>
            </a:pPr>
            <a:r>
              <a:rPr lang="en-US" sz="1400">
                <a:solidFill>
                  <a:schemeClr val="bg1"/>
                </a:solidFill>
                <a:latin typeface="Univers Condensed" panose="020B0506020202050204" pitchFamily="34" charset="0"/>
                <a:ea typeface="+mn-lt"/>
                <a:cs typeface="+mn-lt"/>
              </a:rPr>
              <a:t>Type: REST API </a:t>
            </a:r>
          </a:p>
          <a:p>
            <a:pPr>
              <a:buFont typeface="Courier New" panose="02070309020205020404" pitchFamily="49" charset="0"/>
              <a:buChar char="o"/>
            </a:pPr>
            <a:r>
              <a:rPr lang="en-US" sz="1400">
                <a:solidFill>
                  <a:schemeClr val="bg1"/>
                </a:solidFill>
                <a:latin typeface="Univers Condensed" panose="020B0506020202050204" pitchFamily="34" charset="0"/>
                <a:ea typeface="+mn-lt"/>
                <a:cs typeface="+mn-lt"/>
              </a:rPr>
              <a:t>Purpose: Fetches exercise recommendations based on user preferences. </a:t>
            </a:r>
          </a:p>
          <a:p>
            <a:pPr>
              <a:buFont typeface="Courier New" panose="02070309020205020404" pitchFamily="49" charset="0"/>
              <a:buChar char="o"/>
            </a:pPr>
            <a:r>
              <a:rPr lang="en-US" sz="1400">
                <a:solidFill>
                  <a:schemeClr val="bg1"/>
                </a:solidFill>
                <a:latin typeface="Univers Condensed" panose="020B0506020202050204" pitchFamily="34" charset="0"/>
                <a:ea typeface="+mn-lt"/>
                <a:cs typeface="+mn-lt"/>
              </a:rPr>
              <a:t>How it Works: </a:t>
            </a:r>
          </a:p>
          <a:p>
            <a:pPr lvl="1"/>
            <a:r>
              <a:rPr lang="en-US" sz="1200">
                <a:solidFill>
                  <a:schemeClr val="bg1"/>
                </a:solidFill>
                <a:latin typeface="Univers Condensed" panose="020B0506020202050204" pitchFamily="34" charset="0"/>
                <a:ea typeface="+mn-lt"/>
                <a:cs typeface="+mn-lt"/>
              </a:rPr>
              <a:t>The app makes GET requests to the </a:t>
            </a:r>
            <a:r>
              <a:rPr lang="en-US" sz="1200" err="1">
                <a:solidFill>
                  <a:schemeClr val="bg1"/>
                </a:solidFill>
                <a:latin typeface="Univers Condensed" panose="020B0506020202050204" pitchFamily="34" charset="0"/>
                <a:ea typeface="+mn-lt"/>
                <a:cs typeface="+mn-lt"/>
              </a:rPr>
              <a:t>Wger</a:t>
            </a:r>
            <a:r>
              <a:rPr lang="en-US" sz="1200">
                <a:solidFill>
                  <a:schemeClr val="bg1"/>
                </a:solidFill>
                <a:latin typeface="Univers Condensed" panose="020B0506020202050204" pitchFamily="34" charset="0"/>
                <a:ea typeface="+mn-lt"/>
                <a:cs typeface="+mn-lt"/>
              </a:rPr>
              <a:t> API to retrieve exercise data that matches user preferences.</a:t>
            </a:r>
          </a:p>
          <a:p>
            <a:pPr lvl="1"/>
            <a:r>
              <a:rPr lang="en-US" sz="1200">
                <a:solidFill>
                  <a:schemeClr val="bg1"/>
                </a:solidFill>
                <a:latin typeface="Univers Condensed" panose="020B0506020202050204" pitchFamily="34" charset="0"/>
                <a:ea typeface="+mn-lt"/>
                <a:cs typeface="+mn-lt"/>
              </a:rPr>
              <a:t>This is done through fetch() in the </a:t>
            </a:r>
            <a:r>
              <a:rPr lang="en-US" sz="1200" err="1">
                <a:solidFill>
                  <a:schemeClr val="bg1"/>
                </a:solidFill>
                <a:latin typeface="Univers Condensed" panose="020B0506020202050204" pitchFamily="34" charset="0"/>
                <a:ea typeface="+mn-lt"/>
                <a:cs typeface="+mn-lt"/>
              </a:rPr>
              <a:t>Workout.tsx</a:t>
            </a:r>
            <a:r>
              <a:rPr lang="en-US" sz="1200">
                <a:solidFill>
                  <a:schemeClr val="bg1"/>
                </a:solidFill>
                <a:latin typeface="Univers Condensed" panose="020B0506020202050204" pitchFamily="34" charset="0"/>
                <a:ea typeface="+mn-lt"/>
                <a:cs typeface="+mn-lt"/>
              </a:rPr>
              <a:t> component.</a:t>
            </a:r>
          </a:p>
          <a:p>
            <a:endParaRPr lang="en-US"/>
          </a:p>
        </p:txBody>
      </p:sp>
      <p:sp>
        <p:nvSpPr>
          <p:cNvPr id="22" name="Text Placeholder 21">
            <a:extLst>
              <a:ext uri="{FF2B5EF4-FFF2-40B4-BE49-F238E27FC236}">
                <a16:creationId xmlns:a16="http://schemas.microsoft.com/office/drawing/2014/main" id="{EA139139-9008-678C-0E38-A7847576A9E8}"/>
              </a:ext>
            </a:extLst>
          </p:cNvPr>
          <p:cNvSpPr>
            <a:spLocks noGrp="1"/>
          </p:cNvSpPr>
          <p:nvPr>
            <p:ph type="body" sz="quarter" idx="16"/>
          </p:nvPr>
        </p:nvSpPr>
        <p:spPr/>
        <p:txBody>
          <a:bodyPr>
            <a:normAutofit fontScale="85000" lnSpcReduction="20000"/>
          </a:bodyPr>
          <a:lstStyle/>
          <a:p>
            <a:r>
              <a:rPr lang="en-US"/>
              <a:t>AWS Cognito Authentication API</a:t>
            </a:r>
            <a:endParaRPr lang="en-US" sz="2000" b="1" spc="100">
              <a:solidFill>
                <a:schemeClr val="accent1"/>
              </a:solidFill>
              <a:latin typeface="Univers Condensed" panose="020B0506020202050204" pitchFamily="34" charset="0"/>
            </a:endParaRPr>
          </a:p>
        </p:txBody>
      </p:sp>
      <p:sp>
        <p:nvSpPr>
          <p:cNvPr id="23" name="Content Placeholder 22">
            <a:extLst>
              <a:ext uri="{FF2B5EF4-FFF2-40B4-BE49-F238E27FC236}">
                <a16:creationId xmlns:a16="http://schemas.microsoft.com/office/drawing/2014/main" id="{C3E30CB4-134C-1265-5F1B-D3462A2C7DAF}"/>
              </a:ext>
            </a:extLst>
          </p:cNvPr>
          <p:cNvSpPr>
            <a:spLocks noGrp="1"/>
          </p:cNvSpPr>
          <p:nvPr>
            <p:ph sz="quarter" idx="17"/>
          </p:nvPr>
        </p:nvSpPr>
        <p:spPr/>
        <p:txBody>
          <a:bodyPr>
            <a:normAutofit fontScale="92500"/>
          </a:bodyPr>
          <a:lstStyle/>
          <a:p>
            <a:pPr>
              <a:buFont typeface="Courier New" panose="02070309020205020404" pitchFamily="49" charset="0"/>
              <a:buChar char="o"/>
            </a:pPr>
            <a:r>
              <a:rPr lang="en-US" sz="1400">
                <a:latin typeface="Univers Condensed" panose="020B0506020202050204" pitchFamily="34" charset="0"/>
                <a:ea typeface="+mn-lt"/>
                <a:cs typeface="+mn-lt"/>
              </a:rPr>
              <a:t>Type: Authentication API</a:t>
            </a:r>
          </a:p>
          <a:p>
            <a:pPr>
              <a:buFont typeface="Courier New" panose="02070309020205020404" pitchFamily="49" charset="0"/>
              <a:buChar char="o"/>
            </a:pPr>
            <a:r>
              <a:rPr lang="en-US" sz="1400">
                <a:latin typeface="Univers Condensed" panose="020B0506020202050204" pitchFamily="34" charset="0"/>
                <a:ea typeface="+mn-lt"/>
                <a:cs typeface="+mn-lt"/>
              </a:rPr>
              <a:t>Purpose: Manages user authentication (sign-up, login, and identity verification).</a:t>
            </a:r>
          </a:p>
          <a:p>
            <a:pPr>
              <a:buFont typeface="Courier New" panose="02070309020205020404" pitchFamily="49" charset="0"/>
              <a:buChar char="o"/>
            </a:pPr>
            <a:r>
              <a:rPr lang="en-US" sz="1400">
                <a:latin typeface="Univers Condensed" panose="020B0506020202050204" pitchFamily="34" charset="0"/>
                <a:ea typeface="+mn-lt"/>
                <a:cs typeface="+mn-lt"/>
              </a:rPr>
              <a:t>How it Works: </a:t>
            </a:r>
          </a:p>
          <a:p>
            <a:pPr lvl="1"/>
            <a:r>
              <a:rPr lang="en-US" sz="1200">
                <a:latin typeface="Univers Condensed" panose="020B0506020202050204" pitchFamily="34" charset="0"/>
                <a:ea typeface="+mn-lt"/>
                <a:cs typeface="+mn-lt"/>
              </a:rPr>
              <a:t>AWS Cognito handles authentication and returns a user token after login.</a:t>
            </a:r>
          </a:p>
          <a:p>
            <a:pPr lvl="1"/>
            <a:r>
              <a:rPr lang="en-US" sz="1200">
                <a:latin typeface="Univers Condensed" panose="020B0506020202050204" pitchFamily="34" charset="0"/>
                <a:ea typeface="+mn-lt"/>
                <a:cs typeface="+mn-lt"/>
              </a:rPr>
              <a:t>This token is used to authorize API requests to </a:t>
            </a:r>
            <a:r>
              <a:rPr lang="en-US" sz="1200" err="1">
                <a:latin typeface="Univers Condensed" panose="020B0506020202050204" pitchFamily="34" charset="0"/>
                <a:ea typeface="+mn-lt"/>
                <a:cs typeface="+mn-lt"/>
              </a:rPr>
              <a:t>Amplify's</a:t>
            </a:r>
            <a:r>
              <a:rPr lang="en-US" sz="1200">
                <a:latin typeface="Univers Condensed" panose="020B0506020202050204" pitchFamily="34" charset="0"/>
                <a:ea typeface="+mn-lt"/>
                <a:cs typeface="+mn-lt"/>
              </a:rPr>
              <a:t> backend.</a:t>
            </a:r>
          </a:p>
          <a:p>
            <a:endParaRPr lang="en-US"/>
          </a:p>
        </p:txBody>
      </p:sp>
      <p:sp>
        <p:nvSpPr>
          <p:cNvPr id="6" name="Footer Placeholder 5">
            <a:extLst>
              <a:ext uri="{FF2B5EF4-FFF2-40B4-BE49-F238E27FC236}">
                <a16:creationId xmlns:a16="http://schemas.microsoft.com/office/drawing/2014/main" id="{82A63C29-C3AD-6045-5754-13DA4E015542}"/>
              </a:ext>
            </a:extLst>
          </p:cNvPr>
          <p:cNvSpPr>
            <a:spLocks noGrp="1"/>
          </p:cNvSpPr>
          <p:nvPr>
            <p:ph type="ftr" sz="quarter" idx="11"/>
          </p:nvPr>
        </p:nvSpPr>
        <p:spPr/>
        <p:txBody>
          <a:bodyPr/>
          <a:lstStyle/>
          <a:p>
            <a:r>
              <a:rPr lang="en-US"/>
              <a:t>8020FIT.AI</a:t>
            </a:r>
          </a:p>
        </p:txBody>
      </p:sp>
      <p:sp>
        <p:nvSpPr>
          <p:cNvPr id="7" name="Slide Number Placeholder 6">
            <a:extLst>
              <a:ext uri="{FF2B5EF4-FFF2-40B4-BE49-F238E27FC236}">
                <a16:creationId xmlns:a16="http://schemas.microsoft.com/office/drawing/2014/main" id="{B6E9BD3E-16C3-0116-14C7-9DE4BA484579}"/>
              </a:ext>
            </a:extLst>
          </p:cNvPr>
          <p:cNvSpPr>
            <a:spLocks noGrp="1"/>
          </p:cNvSpPr>
          <p:nvPr>
            <p:ph type="sldNum" sz="quarter" idx="12"/>
          </p:nvPr>
        </p:nvSpPr>
        <p:spPr/>
        <p:txBody>
          <a:bodyPr/>
          <a:lstStyle/>
          <a:p>
            <a:fld id="{290DB59D-69E7-401C-8830-EDCCB503373B}" type="slidenum">
              <a:rPr lang="en-US" smtClean="0"/>
              <a:pPr/>
              <a:t>52</a:t>
            </a:fld>
            <a:endParaRPr lang="en-US"/>
          </a:p>
        </p:txBody>
      </p:sp>
    </p:spTree>
    <p:extLst>
      <p:ext uri="{BB962C8B-B14F-4D97-AF65-F5344CB8AC3E}">
        <p14:creationId xmlns:p14="http://schemas.microsoft.com/office/powerpoint/2010/main" val="325050314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50B6FA-E579-102C-AA8B-79C6D69DEEEE}"/>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2B15C839-1327-79A3-E58E-66B6A2BA5E18}"/>
              </a:ext>
            </a:extLst>
          </p:cNvPr>
          <p:cNvSpPr>
            <a:spLocks noGrp="1"/>
          </p:cNvSpPr>
          <p:nvPr>
            <p:ph type="title"/>
          </p:nvPr>
        </p:nvSpPr>
        <p:spPr/>
        <p:txBody>
          <a:bodyPr/>
          <a:lstStyle/>
          <a:p>
            <a:r>
              <a:rPr lang="en-US"/>
              <a:t>API</a:t>
            </a:r>
          </a:p>
        </p:txBody>
      </p:sp>
      <p:sp>
        <p:nvSpPr>
          <p:cNvPr id="10" name="Text Placeholder 9">
            <a:extLst>
              <a:ext uri="{FF2B5EF4-FFF2-40B4-BE49-F238E27FC236}">
                <a16:creationId xmlns:a16="http://schemas.microsoft.com/office/drawing/2014/main" id="{FDE19FF6-51EB-5552-E968-38D5C53E50AC}"/>
              </a:ext>
            </a:extLst>
          </p:cNvPr>
          <p:cNvSpPr>
            <a:spLocks noGrp="1"/>
          </p:cNvSpPr>
          <p:nvPr>
            <p:ph type="body" sz="quarter" idx="15"/>
          </p:nvPr>
        </p:nvSpPr>
        <p:spPr>
          <a:xfrm>
            <a:off x="1042416" y="699516"/>
            <a:ext cx="7562088" cy="676656"/>
          </a:xfrm>
        </p:spPr>
        <p:txBody>
          <a:bodyPr/>
          <a:lstStyle/>
          <a:p>
            <a:r>
              <a:rPr lang="en-US"/>
              <a:t>API</a:t>
            </a:r>
          </a:p>
        </p:txBody>
      </p:sp>
      <p:sp>
        <p:nvSpPr>
          <p:cNvPr id="6" name="Footer Placeholder 5">
            <a:extLst>
              <a:ext uri="{FF2B5EF4-FFF2-40B4-BE49-F238E27FC236}">
                <a16:creationId xmlns:a16="http://schemas.microsoft.com/office/drawing/2014/main" id="{63CFD671-7530-0386-CDA5-06A2D552DC7C}"/>
              </a:ext>
            </a:extLst>
          </p:cNvPr>
          <p:cNvSpPr>
            <a:spLocks noGrp="1"/>
          </p:cNvSpPr>
          <p:nvPr>
            <p:ph type="ftr" sz="quarter" idx="11"/>
          </p:nvPr>
        </p:nvSpPr>
        <p:spPr/>
        <p:txBody>
          <a:bodyPr/>
          <a:lstStyle/>
          <a:p>
            <a:r>
              <a:rPr lang="en-US"/>
              <a:t>8020FIT.AI</a:t>
            </a:r>
          </a:p>
        </p:txBody>
      </p:sp>
      <p:sp>
        <p:nvSpPr>
          <p:cNvPr id="7" name="Slide Number Placeholder 6">
            <a:extLst>
              <a:ext uri="{FF2B5EF4-FFF2-40B4-BE49-F238E27FC236}">
                <a16:creationId xmlns:a16="http://schemas.microsoft.com/office/drawing/2014/main" id="{1D19C66A-FCFE-10B0-C659-85AFDBFEACB5}"/>
              </a:ext>
            </a:extLst>
          </p:cNvPr>
          <p:cNvSpPr>
            <a:spLocks noGrp="1"/>
          </p:cNvSpPr>
          <p:nvPr>
            <p:ph type="sldNum" sz="quarter" idx="12"/>
          </p:nvPr>
        </p:nvSpPr>
        <p:spPr/>
        <p:txBody>
          <a:bodyPr/>
          <a:lstStyle/>
          <a:p>
            <a:fld id="{290DB59D-69E7-401C-8830-EDCCB503373B}" type="slidenum">
              <a:rPr lang="en-US" smtClean="0"/>
              <a:pPr/>
              <a:t>53</a:t>
            </a:fld>
            <a:endParaRPr lang="en-US"/>
          </a:p>
        </p:txBody>
      </p:sp>
      <p:pic>
        <p:nvPicPr>
          <p:cNvPr id="27" name="Picture 26" descr="A screen shot of a computer program&#10;&#10;AI-generated content may be incorrect.">
            <a:extLst>
              <a:ext uri="{FF2B5EF4-FFF2-40B4-BE49-F238E27FC236}">
                <a16:creationId xmlns:a16="http://schemas.microsoft.com/office/drawing/2014/main" id="{5C4391F9-39A6-76FE-B76D-EB26431CE6AB}"/>
              </a:ext>
            </a:extLst>
          </p:cNvPr>
          <p:cNvPicPr>
            <a:picLocks noChangeAspect="1"/>
          </p:cNvPicPr>
          <p:nvPr/>
        </p:nvPicPr>
        <p:blipFill>
          <a:blip r:embed="rId3"/>
          <a:stretch>
            <a:fillRect/>
          </a:stretch>
        </p:blipFill>
        <p:spPr>
          <a:xfrm>
            <a:off x="2309740" y="1453896"/>
            <a:ext cx="7895415" cy="4587818"/>
          </a:xfrm>
          <a:prstGeom prst="rect">
            <a:avLst/>
          </a:prstGeom>
        </p:spPr>
      </p:pic>
    </p:spTree>
    <p:extLst>
      <p:ext uri="{BB962C8B-B14F-4D97-AF65-F5344CB8AC3E}">
        <p14:creationId xmlns:p14="http://schemas.microsoft.com/office/powerpoint/2010/main" val="3718931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D9D8B37-D90C-6102-2266-340BA6AC96FF}"/>
              </a:ext>
            </a:extLst>
          </p:cNvPr>
          <p:cNvSpPr>
            <a:spLocks noGrp="1"/>
          </p:cNvSpPr>
          <p:nvPr>
            <p:ph type="body" sz="quarter" idx="11"/>
          </p:nvPr>
        </p:nvSpPr>
        <p:spPr/>
        <p:txBody>
          <a:bodyPr/>
          <a:lstStyle/>
          <a:p>
            <a:r>
              <a:rPr lang="en-US"/>
              <a:t>THANK</a:t>
            </a:r>
          </a:p>
          <a:p>
            <a:r>
              <a:rPr lang="en-US"/>
              <a:t>YOU</a:t>
            </a:r>
          </a:p>
          <a:p>
            <a:r>
              <a:rPr lang="en-US"/>
              <a:t>THANK</a:t>
            </a:r>
          </a:p>
          <a:p>
            <a:r>
              <a:rPr lang="en-US"/>
              <a:t>YOU</a:t>
            </a:r>
          </a:p>
          <a:p>
            <a:r>
              <a:rPr lang="en-US"/>
              <a:t>THANK</a:t>
            </a:r>
          </a:p>
          <a:p>
            <a:r>
              <a:rPr lang="en-US"/>
              <a:t>YOU</a:t>
            </a:r>
          </a:p>
          <a:p>
            <a:r>
              <a:rPr lang="en-US"/>
              <a:t>THANK</a:t>
            </a:r>
          </a:p>
          <a:p>
            <a:endParaRPr lang="en-US"/>
          </a:p>
        </p:txBody>
      </p:sp>
      <p:pic>
        <p:nvPicPr>
          <p:cNvPr id="6" name="Picture Placeholder 5" descr="Close up of weights">
            <a:extLst>
              <a:ext uri="{FF2B5EF4-FFF2-40B4-BE49-F238E27FC236}">
                <a16:creationId xmlns:a16="http://schemas.microsoft.com/office/drawing/2014/main" id="{678C7CB8-7ECC-1DAB-BAFA-98B10CC572B2}"/>
              </a:ext>
            </a:extLst>
          </p:cNvPr>
          <p:cNvPicPr>
            <a:picLocks noGrp="1" noChangeAspect="1"/>
          </p:cNvPicPr>
          <p:nvPr>
            <p:ph type="pic" sz="quarter" idx="10"/>
          </p:nvPr>
        </p:nvPicPr>
        <p:blipFill>
          <a:blip r:embed="rId2"/>
          <a:srcRect t="127" b="127"/>
          <a:stretch>
            <a:fillRect/>
          </a:stretch>
        </p:blipFill>
        <p:spPr/>
      </p:pic>
      <p:sp>
        <p:nvSpPr>
          <p:cNvPr id="4" name="Title 3">
            <a:extLst>
              <a:ext uri="{FF2B5EF4-FFF2-40B4-BE49-F238E27FC236}">
                <a16:creationId xmlns:a16="http://schemas.microsoft.com/office/drawing/2014/main" id="{48489A72-1444-0D35-EE91-CB6DB322DF46}"/>
              </a:ext>
            </a:extLst>
          </p:cNvPr>
          <p:cNvSpPr>
            <a:spLocks noGrp="1"/>
          </p:cNvSpPr>
          <p:nvPr>
            <p:ph type="ctrTitle"/>
          </p:nvPr>
        </p:nvSpPr>
        <p:spPr/>
        <p:txBody>
          <a:bodyPr/>
          <a:lstStyle/>
          <a:p>
            <a:r>
              <a:rPr lang="en-US"/>
              <a:t>THANK YOU</a:t>
            </a:r>
          </a:p>
        </p:txBody>
      </p:sp>
      <p:sp>
        <p:nvSpPr>
          <p:cNvPr id="5" name="Subtitle 4">
            <a:extLst>
              <a:ext uri="{FF2B5EF4-FFF2-40B4-BE49-F238E27FC236}">
                <a16:creationId xmlns:a16="http://schemas.microsoft.com/office/drawing/2014/main" id="{037AAD62-A7B8-DCFD-7FCE-9F16BFC7B4A0}"/>
              </a:ext>
            </a:extLst>
          </p:cNvPr>
          <p:cNvSpPr>
            <a:spLocks noGrp="1"/>
          </p:cNvSpPr>
          <p:nvPr>
            <p:ph type="subTitle" idx="1"/>
          </p:nvPr>
        </p:nvSpPr>
        <p:spPr>
          <a:xfrm>
            <a:off x="585215" y="2926080"/>
            <a:ext cx="6766559" cy="1399032"/>
          </a:xfrm>
        </p:spPr>
        <p:txBody>
          <a:bodyPr/>
          <a:lstStyle/>
          <a:p>
            <a:endParaRPr lang="en-US"/>
          </a:p>
          <a:p>
            <a:r>
              <a:rPr lang="en-US"/>
              <a:t>https://github.com/egasan21/8020fit</a:t>
            </a:r>
          </a:p>
        </p:txBody>
      </p:sp>
      <p:sp>
        <p:nvSpPr>
          <p:cNvPr id="3" name="Freeform: Shape 2">
            <a:extLst>
              <a:ext uri="{FF2B5EF4-FFF2-40B4-BE49-F238E27FC236}">
                <a16:creationId xmlns:a16="http://schemas.microsoft.com/office/drawing/2014/main" id="{028E9403-A0EA-5AE2-46FE-16B24A022E16}"/>
              </a:ext>
              <a:ext uri="{C183D7F6-B498-43B3-948B-1728B52AA6E4}">
                <adec:decorative xmlns:adec="http://schemas.microsoft.com/office/drawing/2017/decorative" val="1"/>
              </a:ext>
            </a:extLst>
          </p:cNvPr>
          <p:cNvSpPr/>
          <p:nvPr/>
        </p:nvSpPr>
        <p:spPr>
          <a:xfrm>
            <a:off x="5985572" y="16934"/>
            <a:ext cx="6206426" cy="6841066"/>
          </a:xfrm>
          <a:custGeom>
            <a:avLst/>
            <a:gdLst>
              <a:gd name="connsiteX0" fmla="*/ 6206425 w 6206426"/>
              <a:gd name="connsiteY0" fmla="*/ 4313079 h 6841066"/>
              <a:gd name="connsiteX1" fmla="*/ 6206425 w 6206426"/>
              <a:gd name="connsiteY1" fmla="*/ 4359387 h 6841066"/>
              <a:gd name="connsiteX2" fmla="*/ 113691 w 6206426"/>
              <a:gd name="connsiteY2" fmla="*/ 6841066 h 6841066"/>
              <a:gd name="connsiteX3" fmla="*/ 0 w 6206426"/>
              <a:gd name="connsiteY3" fmla="*/ 6841066 h 6841066"/>
              <a:gd name="connsiteX4" fmla="*/ 2265176 w 6206426"/>
              <a:gd name="connsiteY4" fmla="*/ 0 h 6841066"/>
              <a:gd name="connsiteX5" fmla="*/ 2328689 w 6206426"/>
              <a:gd name="connsiteY5" fmla="*/ 1 h 6841066"/>
              <a:gd name="connsiteX6" fmla="*/ 6206426 w 6206426"/>
              <a:gd name="connsiteY6" fmla="*/ 3036767 h 6841066"/>
              <a:gd name="connsiteX7" fmla="*/ 6206426 w 6206426"/>
              <a:gd name="connsiteY7" fmla="*/ 3086507 h 6841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06426" h="6841066">
                <a:moveTo>
                  <a:pt x="6206425" y="4313079"/>
                </a:moveTo>
                <a:lnTo>
                  <a:pt x="6206425" y="4359387"/>
                </a:lnTo>
                <a:lnTo>
                  <a:pt x="113691" y="6841066"/>
                </a:lnTo>
                <a:lnTo>
                  <a:pt x="0" y="6841066"/>
                </a:lnTo>
                <a:close/>
                <a:moveTo>
                  <a:pt x="2265176" y="0"/>
                </a:moveTo>
                <a:lnTo>
                  <a:pt x="2328689" y="1"/>
                </a:lnTo>
                <a:lnTo>
                  <a:pt x="6206426" y="3036767"/>
                </a:lnTo>
                <a:lnTo>
                  <a:pt x="6206426" y="3086507"/>
                </a:lnTo>
                <a:close/>
              </a:path>
            </a:pathLst>
          </a:custGeom>
          <a:solidFill>
            <a:schemeClr val="accent1"/>
          </a:solidFill>
          <a:ln w="254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p>
        </p:txBody>
      </p:sp>
    </p:spTree>
    <p:extLst>
      <p:ext uri="{BB962C8B-B14F-4D97-AF65-F5344CB8AC3E}">
        <p14:creationId xmlns:p14="http://schemas.microsoft.com/office/powerpoint/2010/main" val="42061485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CEF1D74-667E-94EB-E27E-8702AE9E2F9E}"/>
              </a:ext>
            </a:extLst>
          </p:cNvPr>
          <p:cNvSpPr>
            <a:spLocks noGrp="1"/>
          </p:cNvSpPr>
          <p:nvPr>
            <p:ph type="title"/>
          </p:nvPr>
        </p:nvSpPr>
        <p:spPr/>
        <p:txBody>
          <a:bodyPr/>
          <a:lstStyle/>
          <a:p>
            <a:r>
              <a:rPr lang="en-US"/>
              <a:t>Problem</a:t>
            </a:r>
            <a:br>
              <a:rPr lang="en-US"/>
            </a:br>
            <a:endParaRPr lang="en-US"/>
          </a:p>
        </p:txBody>
      </p:sp>
      <p:sp>
        <p:nvSpPr>
          <p:cNvPr id="6" name="Text Placeholder 5">
            <a:extLst>
              <a:ext uri="{FF2B5EF4-FFF2-40B4-BE49-F238E27FC236}">
                <a16:creationId xmlns:a16="http://schemas.microsoft.com/office/drawing/2014/main" id="{BF5C5BBC-CA0F-8C3D-85EA-B62B577DB546}"/>
              </a:ext>
            </a:extLst>
          </p:cNvPr>
          <p:cNvSpPr>
            <a:spLocks noGrp="1"/>
          </p:cNvSpPr>
          <p:nvPr>
            <p:ph type="body" sz="quarter" idx="14"/>
          </p:nvPr>
        </p:nvSpPr>
        <p:spPr/>
        <p:txBody>
          <a:bodyPr/>
          <a:lstStyle/>
          <a:p>
            <a:r>
              <a:rPr lang="en-US"/>
              <a:t>problem</a:t>
            </a:r>
          </a:p>
          <a:p>
            <a:endParaRPr lang="en-US"/>
          </a:p>
        </p:txBody>
      </p:sp>
      <p:sp>
        <p:nvSpPr>
          <p:cNvPr id="7" name="Text Placeholder 6">
            <a:extLst>
              <a:ext uri="{FF2B5EF4-FFF2-40B4-BE49-F238E27FC236}">
                <a16:creationId xmlns:a16="http://schemas.microsoft.com/office/drawing/2014/main" id="{400690B5-FC6B-2656-A037-B421B3A3C6B5}"/>
              </a:ext>
            </a:extLst>
          </p:cNvPr>
          <p:cNvSpPr>
            <a:spLocks noGrp="1"/>
          </p:cNvSpPr>
          <p:nvPr>
            <p:ph type="body" sz="quarter" idx="15"/>
          </p:nvPr>
        </p:nvSpPr>
        <p:spPr/>
        <p:txBody>
          <a:bodyPr/>
          <a:lstStyle/>
          <a:p>
            <a:r>
              <a:rPr lang="en-US"/>
              <a:t>Problem</a:t>
            </a:r>
          </a:p>
          <a:p>
            <a:endParaRPr lang="en-US"/>
          </a:p>
        </p:txBody>
      </p:sp>
      <p:sp>
        <p:nvSpPr>
          <p:cNvPr id="15" name="Text Placeholder 14">
            <a:extLst>
              <a:ext uri="{FF2B5EF4-FFF2-40B4-BE49-F238E27FC236}">
                <a16:creationId xmlns:a16="http://schemas.microsoft.com/office/drawing/2014/main" id="{57753CAF-8D70-0BDE-1152-762DCFED7861}"/>
              </a:ext>
            </a:extLst>
          </p:cNvPr>
          <p:cNvSpPr>
            <a:spLocks noGrp="1"/>
          </p:cNvSpPr>
          <p:nvPr>
            <p:ph type="body" sz="quarter" idx="16"/>
          </p:nvPr>
        </p:nvSpPr>
        <p:spPr/>
        <p:txBody>
          <a:bodyPr>
            <a:normAutofit lnSpcReduction="10000"/>
          </a:bodyPr>
          <a:lstStyle/>
          <a:p>
            <a:r>
              <a:rPr lang="en-US"/>
              <a:t>People fail to achieve their nutrition and fitness goals due to overcomplicated health/fitness apps, lack of education, hectic lifestyles, expensive personal trainers &amp; gym memberships, and misinformation in the nutrition &amp; fitness industries.</a:t>
            </a:r>
          </a:p>
          <a:p>
            <a:endParaRPr lang="en-US"/>
          </a:p>
        </p:txBody>
      </p:sp>
      <p:pic>
        <p:nvPicPr>
          <p:cNvPr id="16" name="Picture Placeholder 15" descr="Close up of a hand holding a dumbbell">
            <a:extLst>
              <a:ext uri="{FF2B5EF4-FFF2-40B4-BE49-F238E27FC236}">
                <a16:creationId xmlns:a16="http://schemas.microsoft.com/office/drawing/2014/main" id="{51197D32-3728-D8DD-30CC-D81A65554B13}"/>
              </a:ext>
            </a:extLst>
          </p:cNvPr>
          <p:cNvPicPr>
            <a:picLocks noGrp="1" noChangeAspect="1"/>
          </p:cNvPicPr>
          <p:nvPr>
            <p:ph type="pic" sz="quarter" idx="10"/>
          </p:nvPr>
        </p:nvPicPr>
        <p:blipFill rotWithShape="1">
          <a:blip r:embed="rId2"/>
          <a:srcRect t="12" b="12"/>
          <a:stretch/>
        </p:blipFill>
        <p:spPr/>
      </p:pic>
      <p:sp>
        <p:nvSpPr>
          <p:cNvPr id="2" name="Footer Placeholder 1">
            <a:extLst>
              <a:ext uri="{FF2B5EF4-FFF2-40B4-BE49-F238E27FC236}">
                <a16:creationId xmlns:a16="http://schemas.microsoft.com/office/drawing/2014/main" id="{B6CAD1EF-6AD2-B5DC-3805-BDB1741DDBED}"/>
              </a:ext>
            </a:extLst>
          </p:cNvPr>
          <p:cNvSpPr>
            <a:spLocks noGrp="1"/>
          </p:cNvSpPr>
          <p:nvPr>
            <p:ph type="ftr" sz="quarter" idx="3"/>
          </p:nvPr>
        </p:nvSpPr>
        <p:spPr/>
        <p:txBody>
          <a:bodyPr/>
          <a:lstStyle/>
          <a:p>
            <a:r>
              <a:rPr lang="en-US"/>
              <a:t>8020fit.ai</a:t>
            </a:r>
          </a:p>
        </p:txBody>
      </p:sp>
      <p:sp>
        <p:nvSpPr>
          <p:cNvPr id="3" name="Slide Number Placeholder 2">
            <a:extLst>
              <a:ext uri="{FF2B5EF4-FFF2-40B4-BE49-F238E27FC236}">
                <a16:creationId xmlns:a16="http://schemas.microsoft.com/office/drawing/2014/main" id="{30BA088A-267A-8396-2442-1AE06D54BD38}"/>
              </a:ext>
            </a:extLst>
          </p:cNvPr>
          <p:cNvSpPr>
            <a:spLocks noGrp="1"/>
          </p:cNvSpPr>
          <p:nvPr>
            <p:ph type="sldNum" sz="quarter" idx="4"/>
          </p:nvPr>
        </p:nvSpPr>
        <p:spPr/>
        <p:txBody>
          <a:bodyPr/>
          <a:lstStyle/>
          <a:p>
            <a:fld id="{294A09A9-5501-47C1-A89A-A340965A2BE2}" type="slidenum">
              <a:rPr lang="en-US" smtClean="0"/>
              <a:pPr/>
              <a:t>6</a:t>
            </a:fld>
            <a:endParaRPr lang="en-US"/>
          </a:p>
        </p:txBody>
      </p:sp>
    </p:spTree>
    <p:extLst>
      <p:ext uri="{BB962C8B-B14F-4D97-AF65-F5344CB8AC3E}">
        <p14:creationId xmlns:p14="http://schemas.microsoft.com/office/powerpoint/2010/main" val="25955041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Placeholder 15" descr="Person lifting weights">
            <a:extLst>
              <a:ext uri="{FF2B5EF4-FFF2-40B4-BE49-F238E27FC236}">
                <a16:creationId xmlns:a16="http://schemas.microsoft.com/office/drawing/2014/main" id="{1174AD47-CA4E-5D68-F7F4-5168FE3EBB5C}"/>
              </a:ext>
            </a:extLst>
          </p:cNvPr>
          <p:cNvPicPr>
            <a:picLocks noGrp="1" noChangeAspect="1"/>
          </p:cNvPicPr>
          <p:nvPr>
            <p:ph type="pic" sz="quarter" idx="12"/>
          </p:nvPr>
        </p:nvPicPr>
        <p:blipFill rotWithShape="1">
          <a:blip r:embed="rId2"/>
          <a:srcRect l="14" r="14"/>
          <a:stretch/>
        </p:blipFill>
        <p:spPr/>
      </p:pic>
      <p:sp>
        <p:nvSpPr>
          <p:cNvPr id="3" name="Title 2">
            <a:extLst>
              <a:ext uri="{FF2B5EF4-FFF2-40B4-BE49-F238E27FC236}">
                <a16:creationId xmlns:a16="http://schemas.microsoft.com/office/drawing/2014/main" id="{240B671E-386C-CCAB-2C9D-C23BD3FDCCC8}"/>
              </a:ext>
            </a:extLst>
          </p:cNvPr>
          <p:cNvSpPr>
            <a:spLocks noGrp="1"/>
          </p:cNvSpPr>
          <p:nvPr>
            <p:ph type="title"/>
          </p:nvPr>
        </p:nvSpPr>
        <p:spPr/>
        <p:txBody>
          <a:bodyPr/>
          <a:lstStyle/>
          <a:p>
            <a:r>
              <a:rPr lang="en-US"/>
              <a:t>Project</a:t>
            </a:r>
          </a:p>
        </p:txBody>
      </p:sp>
      <p:sp>
        <p:nvSpPr>
          <p:cNvPr id="7" name="Text Placeholder 6">
            <a:extLst>
              <a:ext uri="{FF2B5EF4-FFF2-40B4-BE49-F238E27FC236}">
                <a16:creationId xmlns:a16="http://schemas.microsoft.com/office/drawing/2014/main" id="{2AB794EC-1645-73CA-5102-9AB17B0BE37F}"/>
              </a:ext>
            </a:extLst>
          </p:cNvPr>
          <p:cNvSpPr>
            <a:spLocks noGrp="1"/>
          </p:cNvSpPr>
          <p:nvPr>
            <p:ph type="body" sz="quarter" idx="14"/>
          </p:nvPr>
        </p:nvSpPr>
        <p:spPr/>
        <p:txBody>
          <a:bodyPr/>
          <a:lstStyle/>
          <a:p>
            <a:r>
              <a:rPr lang="en-US"/>
              <a:t>Project</a:t>
            </a:r>
          </a:p>
        </p:txBody>
      </p:sp>
      <p:sp>
        <p:nvSpPr>
          <p:cNvPr id="8" name="Text Placeholder 7">
            <a:extLst>
              <a:ext uri="{FF2B5EF4-FFF2-40B4-BE49-F238E27FC236}">
                <a16:creationId xmlns:a16="http://schemas.microsoft.com/office/drawing/2014/main" id="{23FCFEAC-DF8A-10E6-06AA-836C6138AFD9}"/>
              </a:ext>
            </a:extLst>
          </p:cNvPr>
          <p:cNvSpPr>
            <a:spLocks noGrp="1"/>
          </p:cNvSpPr>
          <p:nvPr>
            <p:ph type="body" sz="quarter" idx="15"/>
          </p:nvPr>
        </p:nvSpPr>
        <p:spPr/>
        <p:txBody>
          <a:bodyPr/>
          <a:lstStyle/>
          <a:p>
            <a:r>
              <a:rPr lang="en-US"/>
              <a:t>Project</a:t>
            </a:r>
          </a:p>
        </p:txBody>
      </p:sp>
      <p:sp>
        <p:nvSpPr>
          <p:cNvPr id="23" name="Content Placeholder 22">
            <a:extLst>
              <a:ext uri="{FF2B5EF4-FFF2-40B4-BE49-F238E27FC236}">
                <a16:creationId xmlns:a16="http://schemas.microsoft.com/office/drawing/2014/main" id="{52F36FCF-FC69-9A64-82B1-839259A36056}"/>
              </a:ext>
            </a:extLst>
          </p:cNvPr>
          <p:cNvSpPr>
            <a:spLocks noGrp="1"/>
          </p:cNvSpPr>
          <p:nvPr>
            <p:ph sz="quarter" idx="13"/>
          </p:nvPr>
        </p:nvSpPr>
        <p:spPr/>
        <p:txBody>
          <a:bodyPr/>
          <a:lstStyle/>
          <a:p>
            <a:r>
              <a:rPr lang="en-US">
                <a:latin typeface="Univers Condensed" panose="020B0506020202050204" pitchFamily="34" charset="0"/>
                <a:cs typeface="Calibri"/>
              </a:rPr>
              <a:t>8020FIT.AI is a comprehensive webapp deigned to optimize nutrition and fitness tracking. End users will take an in-depth quiz on what their fitness goals are as well as body measurements and goal body measurements. The AI will then create custom tailored workouts, and meal plans for the user. End users will also be able to log their workouts and macros to see if they’re on track.</a:t>
            </a:r>
            <a:endParaRPr lang="en-US" sz="1800">
              <a:latin typeface="Univers Condensed" panose="020B0506020202050204" pitchFamily="34" charset="0"/>
              <a:cs typeface="Calibri"/>
            </a:endParaRPr>
          </a:p>
        </p:txBody>
      </p:sp>
      <p:sp>
        <p:nvSpPr>
          <p:cNvPr id="4" name="Footer Placeholder 3">
            <a:extLst>
              <a:ext uri="{FF2B5EF4-FFF2-40B4-BE49-F238E27FC236}">
                <a16:creationId xmlns:a16="http://schemas.microsoft.com/office/drawing/2014/main" id="{F88C3CA3-F38D-B2B9-09DF-CB36019DC839}"/>
              </a:ext>
            </a:extLst>
          </p:cNvPr>
          <p:cNvSpPr>
            <a:spLocks noGrp="1"/>
          </p:cNvSpPr>
          <p:nvPr>
            <p:ph type="ftr" sz="quarter" idx="10"/>
          </p:nvPr>
        </p:nvSpPr>
        <p:spPr/>
        <p:txBody>
          <a:bodyPr/>
          <a:lstStyle/>
          <a:p>
            <a:r>
              <a:rPr lang="en-US"/>
              <a:t>Fitness Presentation</a:t>
            </a:r>
          </a:p>
        </p:txBody>
      </p:sp>
      <p:sp>
        <p:nvSpPr>
          <p:cNvPr id="5" name="Slide Number Placeholder 4">
            <a:extLst>
              <a:ext uri="{FF2B5EF4-FFF2-40B4-BE49-F238E27FC236}">
                <a16:creationId xmlns:a16="http://schemas.microsoft.com/office/drawing/2014/main" id="{C1FAA4B0-B9FC-092E-9629-0B112527C8E3}"/>
              </a:ext>
            </a:extLst>
          </p:cNvPr>
          <p:cNvSpPr>
            <a:spLocks noGrp="1"/>
          </p:cNvSpPr>
          <p:nvPr>
            <p:ph type="sldNum" sz="quarter" idx="11"/>
          </p:nvPr>
        </p:nvSpPr>
        <p:spPr/>
        <p:txBody>
          <a:bodyPr/>
          <a:lstStyle/>
          <a:p>
            <a:fld id="{294A09A9-5501-47C1-A89A-A340965A2BE2}" type="slidenum">
              <a:rPr lang="en-US" smtClean="0"/>
              <a:pPr/>
              <a:t>7</a:t>
            </a:fld>
            <a:endParaRPr lang="en-US"/>
          </a:p>
        </p:txBody>
      </p:sp>
    </p:spTree>
    <p:extLst>
      <p:ext uri="{BB962C8B-B14F-4D97-AF65-F5344CB8AC3E}">
        <p14:creationId xmlns:p14="http://schemas.microsoft.com/office/powerpoint/2010/main" val="30544537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0BFD4C-008B-94FC-B52C-F0C0CE43A0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BC34F30-7F02-1C96-C0E6-3F6EB001C8A4}"/>
              </a:ext>
            </a:extLst>
          </p:cNvPr>
          <p:cNvSpPr>
            <a:spLocks noGrp="1"/>
          </p:cNvSpPr>
          <p:nvPr>
            <p:ph type="title"/>
          </p:nvPr>
        </p:nvSpPr>
        <p:spPr>
          <a:xfrm>
            <a:off x="627876" y="381001"/>
            <a:ext cx="9656985" cy="864140"/>
          </a:xfrm>
        </p:spPr>
        <p:txBody>
          <a:bodyPr>
            <a:normAutofit fontScale="90000"/>
          </a:bodyPr>
          <a:lstStyle/>
          <a:p>
            <a:r>
              <a:rPr lang="en-US">
                <a:ln w="15875">
                  <a:solidFill>
                    <a:srgbClr val="FFFFFF"/>
                  </a:solidFill>
                </a:ln>
                <a:solidFill>
                  <a:schemeClr val="bg2"/>
                </a:solidFill>
              </a:rPr>
              <a:t>MVP (Minimum Viable Product)</a:t>
            </a:r>
            <a:endParaRPr lang="en-US">
              <a:solidFill>
                <a:schemeClr val="bg2"/>
              </a:solidFill>
            </a:endParaRPr>
          </a:p>
        </p:txBody>
      </p:sp>
      <p:sp>
        <p:nvSpPr>
          <p:cNvPr id="3" name="Footer Placeholder 2">
            <a:extLst>
              <a:ext uri="{FF2B5EF4-FFF2-40B4-BE49-F238E27FC236}">
                <a16:creationId xmlns:a16="http://schemas.microsoft.com/office/drawing/2014/main" id="{7B659FCB-2516-6889-8790-B9467F7C86CB}"/>
              </a:ext>
            </a:extLst>
          </p:cNvPr>
          <p:cNvSpPr>
            <a:spLocks noGrp="1"/>
          </p:cNvSpPr>
          <p:nvPr>
            <p:ph type="ftr" sz="quarter" idx="10"/>
          </p:nvPr>
        </p:nvSpPr>
        <p:spPr/>
        <p:txBody>
          <a:bodyPr/>
          <a:lstStyle/>
          <a:p>
            <a:r>
              <a:rPr lang="en-US"/>
              <a:t>Fitness Presentation</a:t>
            </a:r>
          </a:p>
        </p:txBody>
      </p:sp>
      <p:sp>
        <p:nvSpPr>
          <p:cNvPr id="4" name="Slide Number Placeholder 3">
            <a:extLst>
              <a:ext uri="{FF2B5EF4-FFF2-40B4-BE49-F238E27FC236}">
                <a16:creationId xmlns:a16="http://schemas.microsoft.com/office/drawing/2014/main" id="{AEF5A5AA-F515-A088-1162-4073B9CDBCC3}"/>
              </a:ext>
            </a:extLst>
          </p:cNvPr>
          <p:cNvSpPr>
            <a:spLocks noGrp="1"/>
          </p:cNvSpPr>
          <p:nvPr>
            <p:ph type="sldNum" sz="quarter" idx="11"/>
          </p:nvPr>
        </p:nvSpPr>
        <p:spPr/>
        <p:txBody>
          <a:bodyPr/>
          <a:lstStyle/>
          <a:p>
            <a:fld id="{294A09A9-5501-47C1-A89A-A340965A2BE2}" type="slidenum">
              <a:rPr lang="en-US" smtClean="0"/>
              <a:pPr/>
              <a:t>8</a:t>
            </a:fld>
            <a:endParaRPr lang="en-US"/>
          </a:p>
        </p:txBody>
      </p:sp>
      <p:sp>
        <p:nvSpPr>
          <p:cNvPr id="7" name="TextBox 6">
            <a:extLst>
              <a:ext uri="{FF2B5EF4-FFF2-40B4-BE49-F238E27FC236}">
                <a16:creationId xmlns:a16="http://schemas.microsoft.com/office/drawing/2014/main" id="{742A44F3-235B-0853-3C37-51DC79167517}"/>
              </a:ext>
            </a:extLst>
          </p:cNvPr>
          <p:cNvSpPr txBox="1"/>
          <p:nvPr/>
        </p:nvSpPr>
        <p:spPr>
          <a:xfrm>
            <a:off x="641275" y="1476875"/>
            <a:ext cx="9638557" cy="567847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solidFill>
                <a:schemeClr val="bg1"/>
              </a:solidFill>
            </a:endParaRPr>
          </a:p>
          <a:p>
            <a:pPr>
              <a:buFont typeface="Calibri"/>
              <a:buChar char="-"/>
            </a:pPr>
            <a:r>
              <a:rPr lang="en-US" sz="2100">
                <a:solidFill>
                  <a:schemeClr val="bg1"/>
                </a:solidFill>
                <a:ea typeface="+mn-lt"/>
                <a:cs typeface="+mn-lt"/>
              </a:rPr>
              <a:t> User Profile and Registration</a:t>
            </a:r>
            <a:endParaRPr lang="en-US">
              <a:solidFill>
                <a:schemeClr val="bg1"/>
              </a:solidFill>
            </a:endParaRPr>
          </a:p>
          <a:p>
            <a:r>
              <a:rPr lang="en-US" sz="2100">
                <a:solidFill>
                  <a:schemeClr val="bg1"/>
                </a:solidFill>
                <a:ea typeface="+mn-lt"/>
                <a:cs typeface="+mn-lt"/>
              </a:rPr>
              <a:t> a. Obtain user data via onboarding quiz: age, height, weight, fitness goals/experiences, workout preferences</a:t>
            </a:r>
            <a:endParaRPr lang="en-US">
              <a:solidFill>
                <a:schemeClr val="bg1"/>
              </a:solidFill>
            </a:endParaRPr>
          </a:p>
          <a:p>
            <a:endParaRPr lang="en-US" sz="2100">
              <a:solidFill>
                <a:schemeClr val="bg1"/>
              </a:solidFill>
              <a:ea typeface="+mn-lt"/>
              <a:cs typeface="+mn-lt"/>
            </a:endParaRPr>
          </a:p>
          <a:p>
            <a:pPr>
              <a:buFont typeface="Calibri"/>
              <a:buChar char="-"/>
            </a:pPr>
            <a:r>
              <a:rPr lang="en-US" sz="2100">
                <a:solidFill>
                  <a:schemeClr val="bg1"/>
                </a:solidFill>
                <a:ea typeface="+mn-lt"/>
                <a:cs typeface="+mn-lt"/>
              </a:rPr>
              <a:t> Workout Regiment/Recommendation – AI Generation</a:t>
            </a:r>
            <a:endParaRPr lang="en-US">
              <a:solidFill>
                <a:schemeClr val="bg1"/>
              </a:solidFill>
            </a:endParaRPr>
          </a:p>
          <a:p>
            <a:r>
              <a:rPr lang="en-US" sz="2100">
                <a:solidFill>
                  <a:schemeClr val="bg1"/>
                </a:solidFill>
                <a:ea typeface="+mn-lt"/>
                <a:cs typeface="+mn-lt"/>
              </a:rPr>
              <a:t>a. Use machine learning to adjust workout plan based on progress and/or user feedback</a:t>
            </a:r>
            <a:endParaRPr lang="en-US">
              <a:solidFill>
                <a:schemeClr val="bg1"/>
              </a:solidFill>
            </a:endParaRPr>
          </a:p>
          <a:p>
            <a:r>
              <a:rPr lang="en-US" sz="2100">
                <a:solidFill>
                  <a:schemeClr val="bg1"/>
                </a:solidFill>
                <a:ea typeface="+mn-lt"/>
                <a:cs typeface="+mn-lt"/>
              </a:rPr>
              <a:t>b. Dynamically recommend workout based on available equipment or alternative methods</a:t>
            </a:r>
            <a:endParaRPr lang="en-US">
              <a:solidFill>
                <a:schemeClr val="bg1"/>
              </a:solidFill>
            </a:endParaRPr>
          </a:p>
          <a:p>
            <a:endParaRPr lang="en-US" sz="2100">
              <a:solidFill>
                <a:schemeClr val="bg1"/>
              </a:solidFill>
            </a:endParaRPr>
          </a:p>
          <a:p>
            <a:pPr marL="342900" indent="-342900">
              <a:buFont typeface="Calibri"/>
              <a:buChar char="-"/>
            </a:pPr>
            <a:r>
              <a:rPr lang="en-US" sz="2100">
                <a:solidFill>
                  <a:schemeClr val="bg1"/>
                </a:solidFill>
              </a:rPr>
              <a:t>Maintain user friendly webapp</a:t>
            </a:r>
          </a:p>
          <a:p>
            <a:endParaRPr lang="en-US" sz="2100">
              <a:solidFill>
                <a:schemeClr val="bg1"/>
              </a:solidFill>
            </a:endParaRPr>
          </a:p>
          <a:p>
            <a:pPr marL="342900" indent="-342900">
              <a:buFont typeface="Calibri"/>
              <a:buChar char="-"/>
            </a:pPr>
            <a:r>
              <a:rPr lang="en-US" sz="2100">
                <a:solidFill>
                  <a:schemeClr val="bg1"/>
                </a:solidFill>
              </a:rPr>
              <a:t>AI Chatbot</a:t>
            </a:r>
          </a:p>
          <a:p>
            <a:r>
              <a:rPr lang="en-US" sz="2100">
                <a:solidFill>
                  <a:schemeClr val="bg1"/>
                </a:solidFill>
              </a:rPr>
              <a:t>a. Develop AI chat bot that can answer FAQs based on fitness</a:t>
            </a:r>
            <a:endParaRPr lang="en-US">
              <a:solidFill>
                <a:schemeClr val="bg1"/>
              </a:solidFill>
            </a:endParaRPr>
          </a:p>
          <a:p>
            <a:pPr marL="285750" indent="-285750">
              <a:buFont typeface="Calibri"/>
              <a:buChar char="-"/>
            </a:pPr>
            <a:br>
              <a:rPr lang="en-US"/>
            </a:br>
            <a:endParaRPr lang="en-US"/>
          </a:p>
          <a:p>
            <a:pPr marL="285750" indent="-285750">
              <a:buFont typeface="Calibri"/>
              <a:buChar char="-"/>
            </a:pPr>
            <a:endParaRPr lang="en-US">
              <a:solidFill>
                <a:schemeClr val="bg1"/>
              </a:solidFill>
            </a:endParaRPr>
          </a:p>
          <a:p>
            <a:pPr marL="285750" indent="-285750">
              <a:buFont typeface="Calibri"/>
              <a:buChar char="-"/>
            </a:pPr>
            <a:endParaRPr lang="en-US">
              <a:solidFill>
                <a:schemeClr val="bg1"/>
              </a:solidFill>
            </a:endParaRPr>
          </a:p>
        </p:txBody>
      </p:sp>
    </p:spTree>
    <p:extLst>
      <p:ext uri="{BB962C8B-B14F-4D97-AF65-F5344CB8AC3E}">
        <p14:creationId xmlns:p14="http://schemas.microsoft.com/office/powerpoint/2010/main" val="34223237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B4CB6C-BC9F-7BED-3B9E-8D6C19EEE075}"/>
            </a:ext>
          </a:extLst>
        </p:cNvPr>
        <p:cNvGrpSpPr/>
        <p:nvPr/>
      </p:nvGrpSpPr>
      <p:grpSpPr>
        <a:xfrm>
          <a:off x="0" y="0"/>
          <a:ext cx="0" cy="0"/>
          <a:chOff x="0" y="0"/>
          <a:chExt cx="0" cy="0"/>
        </a:xfrm>
      </p:grpSpPr>
      <p:sp>
        <p:nvSpPr>
          <p:cNvPr id="4" name="Footer Placeholder 3">
            <a:extLst>
              <a:ext uri="{FF2B5EF4-FFF2-40B4-BE49-F238E27FC236}">
                <a16:creationId xmlns:a16="http://schemas.microsoft.com/office/drawing/2014/main" id="{9C9797E5-C3CA-1903-D2B9-0AE593BA67D4}"/>
              </a:ext>
            </a:extLst>
          </p:cNvPr>
          <p:cNvSpPr>
            <a:spLocks noGrp="1"/>
          </p:cNvSpPr>
          <p:nvPr>
            <p:ph type="ftr" sz="quarter" idx="3"/>
          </p:nvPr>
        </p:nvSpPr>
        <p:spPr/>
        <p:txBody>
          <a:bodyPr/>
          <a:lstStyle/>
          <a:p>
            <a:r>
              <a:rPr lang="en-US"/>
              <a:t>Fitness Presentation</a:t>
            </a:r>
          </a:p>
        </p:txBody>
      </p:sp>
      <p:sp>
        <p:nvSpPr>
          <p:cNvPr id="5" name="Slide Number Placeholder 4">
            <a:extLst>
              <a:ext uri="{FF2B5EF4-FFF2-40B4-BE49-F238E27FC236}">
                <a16:creationId xmlns:a16="http://schemas.microsoft.com/office/drawing/2014/main" id="{16548B97-5CC3-638F-4ADA-454507E66D5D}"/>
              </a:ext>
            </a:extLst>
          </p:cNvPr>
          <p:cNvSpPr>
            <a:spLocks noGrp="1"/>
          </p:cNvSpPr>
          <p:nvPr>
            <p:ph type="sldNum" sz="quarter" idx="4"/>
          </p:nvPr>
        </p:nvSpPr>
        <p:spPr/>
        <p:txBody>
          <a:bodyPr/>
          <a:lstStyle/>
          <a:p>
            <a:fld id="{294A09A9-5501-47C1-A89A-A340965A2BE2}" type="slidenum">
              <a:rPr lang="en-US" smtClean="0"/>
              <a:pPr/>
              <a:t>9</a:t>
            </a:fld>
            <a:endParaRPr lang="en-US"/>
          </a:p>
        </p:txBody>
      </p:sp>
      <p:pic>
        <p:nvPicPr>
          <p:cNvPr id="6" name="Picture 5">
            <a:extLst>
              <a:ext uri="{FF2B5EF4-FFF2-40B4-BE49-F238E27FC236}">
                <a16:creationId xmlns:a16="http://schemas.microsoft.com/office/drawing/2014/main" id="{F1BFB22C-3A1E-3D13-A1F3-1F67B4B557C8}"/>
              </a:ext>
            </a:extLst>
          </p:cNvPr>
          <p:cNvPicPr>
            <a:picLocks noChangeAspect="1"/>
          </p:cNvPicPr>
          <p:nvPr/>
        </p:nvPicPr>
        <p:blipFill>
          <a:blip r:embed="rId2"/>
          <a:stretch>
            <a:fillRect/>
          </a:stretch>
        </p:blipFill>
        <p:spPr>
          <a:xfrm>
            <a:off x="3022601" y="315912"/>
            <a:ext cx="5311210" cy="5861052"/>
          </a:xfrm>
          <a:prstGeom prst="rect">
            <a:avLst/>
          </a:prstGeom>
        </p:spPr>
      </p:pic>
    </p:spTree>
    <p:extLst>
      <p:ext uri="{BB962C8B-B14F-4D97-AF65-F5344CB8AC3E}">
        <p14:creationId xmlns:p14="http://schemas.microsoft.com/office/powerpoint/2010/main" val="474355061"/>
      </p:ext>
    </p:extLst>
  </p:cSld>
  <p:clrMapOvr>
    <a:masterClrMapping/>
  </p:clrMapOvr>
</p:sld>
</file>

<file path=ppt/theme/theme1.xml><?xml version="1.0" encoding="utf-8"?>
<a:theme xmlns:a="http://schemas.openxmlformats.org/drawingml/2006/main" name="Office Theme">
  <a:themeElements>
    <a:clrScheme name="Fitness Design">
      <a:dk1>
        <a:srgbClr val="000000"/>
      </a:dk1>
      <a:lt1>
        <a:srgbClr val="FFFFFF"/>
      </a:lt1>
      <a:dk2>
        <a:srgbClr val="44546A"/>
      </a:dk2>
      <a:lt2>
        <a:srgbClr val="E7E6E6"/>
      </a:lt2>
      <a:accent1>
        <a:srgbClr val="C6FC15"/>
      </a:accent1>
      <a:accent2>
        <a:srgbClr val="2C28E9"/>
      </a:accent2>
      <a:accent3>
        <a:srgbClr val="FF2828"/>
      </a:accent3>
      <a:accent4>
        <a:srgbClr val="41DC6E"/>
      </a:accent4>
      <a:accent5>
        <a:srgbClr val="FBB92C"/>
      </a:accent5>
      <a:accent6>
        <a:srgbClr val="637F12"/>
      </a:accent6>
      <a:hlink>
        <a:srgbClr val="0563C1"/>
      </a:hlink>
      <a:folHlink>
        <a:srgbClr val="954F72"/>
      </a:folHlink>
    </a:clrScheme>
    <a:fontScheme name="Custom 40">
      <a:majorFont>
        <a:latin typeface="Univers"/>
        <a:ea typeface=""/>
        <a:cs typeface=""/>
      </a:majorFont>
      <a:minorFont>
        <a:latin typeface="Univers Condense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itness_Design_Win32_SD_v8" id="{2F852D75-08F9-4C5C-B1BD-4C0FC770542A}" vid="{332E6C56-D8B6-46DF-8A00-8AEC565BD2A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5" ma:contentTypeDescription="Create a new document." ma:contentTypeScope="" ma:versionID="e02306daf00165b375dc6a58966960b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df88fb76bf5f555224557953949c1ec9"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04CDE3F-B8C2-4BD4-A62C-403E2F61E64B}">
  <ds:schemaRefs>
    <ds:schemaRef ds:uri="http://schemas.microsoft.com/sharepoint/v3/contenttype/forms"/>
  </ds:schemaRefs>
</ds:datastoreItem>
</file>

<file path=customXml/itemProps2.xml><?xml version="1.0" encoding="utf-8"?>
<ds:datastoreItem xmlns:ds="http://schemas.openxmlformats.org/officeDocument/2006/customXml" ds:itemID="{F9075954-2B3E-4F12-B048-376C0BA053E0}">
  <ds:schemaRefs>
    <ds:schemaRef ds:uri="230e9df3-be65-4c73-a93b-d1236ebd677e"/>
    <ds:schemaRef ds:uri="71af3243-3dd4-4a8d-8c0d-dd76da1f02a5"/>
    <ds:schemaRef ds:uri="http://schemas.microsoft.com/office/2006/metadata/properties"/>
    <ds:schemaRef ds:uri="http://schemas.microsoft.com/office/infopath/2007/PartnerControls"/>
    <ds:schemaRef ds:uri="http://schemas.microsoft.com/sharepoint/v3"/>
  </ds:schemaRefs>
</ds:datastoreItem>
</file>

<file path=customXml/itemProps3.xml><?xml version="1.0" encoding="utf-8"?>
<ds:datastoreItem xmlns:ds="http://schemas.openxmlformats.org/officeDocument/2006/customXml" ds:itemID="{73D4710A-DD3F-42AD-85D2-44BD9E6FEF8F}">
  <ds:schemaRefs>
    <ds:schemaRef ds:uri="16c05727-aa75-4e4a-9b5f-8a80a1165891"/>
    <ds:schemaRef ds:uri="230e9df3-be65-4c73-a93b-d1236ebd677e"/>
    <ds:schemaRef ds:uri="71af3243-3dd4-4a8d-8c0d-dd76da1f02a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Fitness design</Template>
  <Application>Microsoft Office PowerPoint</Application>
  <PresentationFormat>Widescreen</PresentationFormat>
  <Slides>54</Slides>
  <Notes>6</Notes>
  <HiddenSlides>0</HiddenSlides>
  <ScaleCrop>false</ScaleCrop>
  <HeadingPairs>
    <vt:vector size="4" baseType="variant">
      <vt:variant>
        <vt:lpstr>Theme</vt:lpstr>
      </vt:variant>
      <vt:variant>
        <vt:i4>1</vt:i4>
      </vt:variant>
      <vt:variant>
        <vt:lpstr>Slide Titles</vt:lpstr>
      </vt:variant>
      <vt:variant>
        <vt:i4>54</vt:i4>
      </vt:variant>
    </vt:vector>
  </HeadingPairs>
  <TitlesOfParts>
    <vt:vector size="55" baseType="lpstr">
      <vt:lpstr>Office Theme</vt:lpstr>
      <vt:lpstr>8020fit.ai sprint 1</vt:lpstr>
      <vt:lpstr>AGENDA </vt:lpstr>
      <vt:lpstr>MEET the fitforce team </vt:lpstr>
      <vt:lpstr>MEET THE FITFORCE TEAM</vt:lpstr>
      <vt:lpstr>ADJUSTMENTS OF FEEDBACK</vt:lpstr>
      <vt:lpstr>Problem </vt:lpstr>
      <vt:lpstr>Project</vt:lpstr>
      <vt:lpstr>MVP (Minimum Viable Product)</vt:lpstr>
      <vt:lpstr>PowerPoint Presentation</vt:lpstr>
      <vt:lpstr>Overview </vt:lpstr>
      <vt:lpstr>Working </vt:lpstr>
      <vt:lpstr>college </vt:lpstr>
      <vt:lpstr>Middle aged </vt:lpstr>
      <vt:lpstr>Technologies </vt:lpstr>
      <vt:lpstr>Technologies </vt:lpstr>
      <vt:lpstr>algorithms</vt:lpstr>
      <vt:lpstr>algorithms</vt:lpstr>
      <vt:lpstr>Schedule</vt:lpstr>
      <vt:lpstr>PowerPoint Presentation</vt:lpstr>
      <vt:lpstr>PowerPoint Presentation</vt:lpstr>
      <vt:lpstr>PowerPoint Presentation</vt:lpstr>
      <vt:lpstr>PowerPoint Presentation</vt:lpstr>
      <vt:lpstr>PowerPoint Presentation</vt:lpstr>
      <vt:lpstr>PowerPoint Presentation</vt:lpstr>
      <vt:lpstr>Product Backlog</vt:lpstr>
      <vt:lpstr>Product Backlog (con’t)</vt:lpstr>
      <vt:lpstr>PowerPoint Presentation</vt:lpstr>
      <vt:lpstr>PowerPoint Presentation</vt:lpstr>
      <vt:lpstr>PowerPoint Presentation</vt:lpstr>
      <vt:lpstr>Sprint 1 Test Case</vt:lpstr>
      <vt:lpstr>Sprint 1 Test Case</vt:lpstr>
      <vt:lpstr>Sprint 1 Test Case</vt:lpstr>
      <vt:lpstr>Sprint 1 Test Case</vt:lpstr>
      <vt:lpstr>Sprint 1 Test Case</vt:lpstr>
      <vt:lpstr>Sprint 1 Stories Completed and Not</vt:lpstr>
      <vt:lpstr>Sprint 1 Stories Completed and Not</vt:lpstr>
      <vt:lpstr>Sprint 1 Stories Completed and Not</vt:lpstr>
      <vt:lpstr>Sprint 1 Stories Completed and Not</vt:lpstr>
      <vt:lpstr>Sprint 1 Stories Completed and Not</vt:lpstr>
      <vt:lpstr>Team Velocity</vt:lpstr>
      <vt:lpstr>Committed Ratio</vt:lpstr>
      <vt:lpstr>Sprint 1 Burndown Chart</vt:lpstr>
      <vt:lpstr>Retrospective</vt:lpstr>
      <vt:lpstr>Sprint 2 Planning</vt:lpstr>
      <vt:lpstr>Screenshot</vt:lpstr>
      <vt:lpstr>Screenshot</vt:lpstr>
      <vt:lpstr>Screenshot</vt:lpstr>
      <vt:lpstr>Screenshot</vt:lpstr>
      <vt:lpstr>Screenshot</vt:lpstr>
      <vt:lpstr>Screenshot</vt:lpstr>
      <vt:lpstr>Screenshot</vt:lpstr>
      <vt:lpstr>API</vt:lpstr>
      <vt:lpstr>API</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Rohan Patel</dc:creator>
  <cp:revision>2</cp:revision>
  <dcterms:created xsi:type="dcterms:W3CDTF">2025-02-04T23:40:21Z</dcterms:created>
  <dcterms:modified xsi:type="dcterms:W3CDTF">2025-03-09T21:50:30Z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